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mp" ContentType="image/p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1" r:id="rId1"/>
    <p:sldMasterId id="2147483662" r:id="rId2"/>
  </p:sldMasterIdLst>
  <p:notesMasterIdLst>
    <p:notesMasterId r:id="rId48"/>
  </p:notesMasterIdLst>
  <p:sldIdLst>
    <p:sldId id="256" r:id="rId3"/>
    <p:sldId id="324" r:id="rId4"/>
    <p:sldId id="367" r:id="rId5"/>
    <p:sldId id="322" r:id="rId6"/>
    <p:sldId id="368" r:id="rId7"/>
    <p:sldId id="326" r:id="rId8"/>
    <p:sldId id="327" r:id="rId9"/>
    <p:sldId id="330" r:id="rId10"/>
    <p:sldId id="325" r:id="rId11"/>
    <p:sldId id="331" r:id="rId12"/>
    <p:sldId id="333" r:id="rId13"/>
    <p:sldId id="332" r:id="rId14"/>
    <p:sldId id="334" r:id="rId15"/>
    <p:sldId id="335" r:id="rId16"/>
    <p:sldId id="345" r:id="rId17"/>
    <p:sldId id="346" r:id="rId18"/>
    <p:sldId id="336" r:id="rId19"/>
    <p:sldId id="337" r:id="rId20"/>
    <p:sldId id="341" r:id="rId21"/>
    <p:sldId id="338" r:id="rId22"/>
    <p:sldId id="344" r:id="rId23"/>
    <p:sldId id="339" r:id="rId24"/>
    <p:sldId id="342" r:id="rId25"/>
    <p:sldId id="343" r:id="rId26"/>
    <p:sldId id="347" r:id="rId27"/>
    <p:sldId id="348" r:id="rId28"/>
    <p:sldId id="349" r:id="rId29"/>
    <p:sldId id="350" r:id="rId30"/>
    <p:sldId id="351" r:id="rId31"/>
    <p:sldId id="329" r:id="rId32"/>
    <p:sldId id="352" r:id="rId33"/>
    <p:sldId id="353" r:id="rId34"/>
    <p:sldId id="354" r:id="rId35"/>
    <p:sldId id="355" r:id="rId36"/>
    <p:sldId id="356" r:id="rId37"/>
    <p:sldId id="357" r:id="rId38"/>
    <p:sldId id="358" r:id="rId39"/>
    <p:sldId id="363" r:id="rId40"/>
    <p:sldId id="360" r:id="rId41"/>
    <p:sldId id="361" r:id="rId42"/>
    <p:sldId id="362" r:id="rId43"/>
    <p:sldId id="364" r:id="rId44"/>
    <p:sldId id="365" r:id="rId45"/>
    <p:sldId id="366" r:id="rId46"/>
    <p:sldId id="290" r:id="rId47"/>
  </p:sldIdLst>
  <p:sldSz cx="9144000" cy="5143500" type="screen16x9"/>
  <p:notesSz cx="6858000" cy="9144000"/>
  <p:embeddedFontLst>
    <p:embeddedFont>
      <p:font typeface="Lato" panose="020F0502020204030203" pitchFamily="34" charset="0"/>
      <p:regular r:id="rId49"/>
      <p:bold r:id="rId50"/>
      <p:italic r:id="rId51"/>
      <p:boldItalic r:id="rId52"/>
    </p:embeddedFont>
    <p:embeddedFont>
      <p:font typeface="Proxima Nova" panose="020B0604020202020204" charset="0"/>
      <p:regular r:id="rId53"/>
      <p:bold r:id="rId54"/>
      <p:italic r:id="rId55"/>
      <p:boldItalic r:id="rId56"/>
    </p:embeddedFont>
    <p:embeddedFont>
      <p:font typeface="Proxima Nova Semibold" panose="020B0604020202020204" charset="0"/>
      <p:regular r:id="rId57"/>
      <p:bold r:id="rId58"/>
      <p:boldItalic r:id="rId59"/>
    </p:embeddedFont>
    <p:embeddedFont>
      <p:font typeface="Quantico" panose="02000000000000000000" pitchFamily="2" charset="0"/>
      <p:regular r:id="rId60"/>
      <p:bold r:id="rId61"/>
      <p:italic r:id="rId62"/>
      <p:boldItalic r:id="rId6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820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B0FB592-72E3-44F3-8F38-175414FE8416}" v="12" dt="2024-02-28T21:17:12.537"/>
    <p1510:client id="{DDE1FEE7-F443-4C6F-AA13-C5018171D572}" v="245" dt="2024-02-29T04:00:56.014"/>
  </p1510:revLst>
</p1510:revInfo>
</file>

<file path=ppt/tableStyles.xml><?xml version="1.0" encoding="utf-8"?>
<a:tblStyleLst xmlns:a="http://schemas.openxmlformats.org/drawingml/2006/main" def="{B5BD91B5-8919-4735-9062-781FF55BBBA7}">
  <a:tblStyle styleId="{B5BD91B5-8919-4735-9062-781FF55BBBA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577" autoAdjust="0"/>
    <p:restoredTop sz="80387" autoAdjust="0"/>
  </p:normalViewPr>
  <p:slideViewPr>
    <p:cSldViewPr snapToGrid="0">
      <p:cViewPr varScale="1">
        <p:scale>
          <a:sx n="112" d="100"/>
          <a:sy n="112" d="100"/>
        </p:scale>
        <p:origin x="156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font" Target="fonts/font15.fntdata"/><Relationship Id="rId68" Type="http://schemas.microsoft.com/office/2016/11/relationships/changesInfo" Target="changesInfos/changesInfo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font" Target="fonts/font5.fntdata"/><Relationship Id="rId58" Type="http://schemas.openxmlformats.org/officeDocument/2006/relationships/font" Target="fonts/font10.fntdata"/><Relationship Id="rId66" Type="http://schemas.openxmlformats.org/officeDocument/2006/relationships/theme" Target="theme/theme1.xml"/><Relationship Id="rId5" Type="http://schemas.openxmlformats.org/officeDocument/2006/relationships/slide" Target="slides/slide3.xml"/><Relationship Id="rId61" Type="http://schemas.openxmlformats.org/officeDocument/2006/relationships/font" Target="fonts/font13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notesMaster" Target="notesMasters/notesMaster1.xml"/><Relationship Id="rId56" Type="http://schemas.openxmlformats.org/officeDocument/2006/relationships/font" Target="fonts/font8.fntdata"/><Relationship Id="rId64" Type="http://schemas.openxmlformats.org/officeDocument/2006/relationships/presProps" Target="presProps.xml"/><Relationship Id="rId69" Type="http://schemas.microsoft.com/office/2015/10/relationships/revisionInfo" Target="revisionInfo.xml"/><Relationship Id="rId8" Type="http://schemas.openxmlformats.org/officeDocument/2006/relationships/slide" Target="slides/slide6.xml"/><Relationship Id="rId51" Type="http://schemas.openxmlformats.org/officeDocument/2006/relationships/font" Target="fonts/font3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font" Target="fonts/font11.fntdata"/><Relationship Id="rId67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font" Target="fonts/font6.fntdata"/><Relationship Id="rId62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1.fntdata"/><Relationship Id="rId57" Type="http://schemas.openxmlformats.org/officeDocument/2006/relationships/font" Target="fonts/font9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font" Target="fonts/font4.fntdata"/><Relationship Id="rId60" Type="http://schemas.openxmlformats.org/officeDocument/2006/relationships/font" Target="fonts/font12.fntdata"/><Relationship Id="rId65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font" Target="fonts/font2.fntdata"/><Relationship Id="rId55" Type="http://schemas.openxmlformats.org/officeDocument/2006/relationships/font" Target="fonts/font7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nas Pontes" userId="ec89d77feac789b5" providerId="LiveId" clId="{9B0FB592-72E3-44F3-8F38-175414FE8416}"/>
    <pc:docChg chg="undo custSel addSld delSld modSld sldOrd modMainMaster">
      <pc:chgData name="Jonas Pontes" userId="ec89d77feac789b5" providerId="LiveId" clId="{9B0FB592-72E3-44F3-8F38-175414FE8416}" dt="2024-02-28T21:20:26.874" v="1836" actId="47"/>
      <pc:docMkLst>
        <pc:docMk/>
      </pc:docMkLst>
      <pc:sldChg chg="modSp mod setBg">
        <pc:chgData name="Jonas Pontes" userId="ec89d77feac789b5" providerId="LiveId" clId="{9B0FB592-72E3-44F3-8F38-175414FE8416}" dt="2024-02-19T15:28:15.622" v="70" actId="20577"/>
        <pc:sldMkLst>
          <pc:docMk/>
          <pc:sldMk cId="0" sldId="256"/>
        </pc:sldMkLst>
        <pc:spChg chg="mod">
          <ac:chgData name="Jonas Pontes" userId="ec89d77feac789b5" providerId="LiveId" clId="{9B0FB592-72E3-44F3-8F38-175414FE8416}" dt="2024-02-19T15:26:43.061" v="37"/>
          <ac:spMkLst>
            <pc:docMk/>
            <pc:sldMk cId="0" sldId="256"/>
            <ac:spMk id="84" creationId="{00000000-0000-0000-0000-000000000000}"/>
          </ac:spMkLst>
        </pc:spChg>
        <pc:spChg chg="mod">
          <ac:chgData name="Jonas Pontes" userId="ec89d77feac789b5" providerId="LiveId" clId="{9B0FB592-72E3-44F3-8F38-175414FE8416}" dt="2024-02-19T15:28:15.622" v="70" actId="20577"/>
          <ac:spMkLst>
            <pc:docMk/>
            <pc:sldMk cId="0" sldId="256"/>
            <ac:spMk id="85" creationId="{00000000-0000-0000-0000-000000000000}"/>
          </ac:spMkLst>
        </pc:spChg>
      </pc:sldChg>
      <pc:sldChg chg="addSp delSp modSp del mod setBg modClrScheme chgLayout">
        <pc:chgData name="Jonas Pontes" userId="ec89d77feac789b5" providerId="LiveId" clId="{9B0FB592-72E3-44F3-8F38-175414FE8416}" dt="2024-02-19T15:32:08.245" v="249" actId="47"/>
        <pc:sldMkLst>
          <pc:docMk/>
          <pc:sldMk cId="0" sldId="257"/>
        </pc:sldMkLst>
        <pc:spChg chg="add del mod ord">
          <ac:chgData name="Jonas Pontes" userId="ec89d77feac789b5" providerId="LiveId" clId="{9B0FB592-72E3-44F3-8F38-175414FE8416}" dt="2024-02-19T15:30:34.800" v="175" actId="700"/>
          <ac:spMkLst>
            <pc:docMk/>
            <pc:sldMk cId="0" sldId="257"/>
            <ac:spMk id="3" creationId="{95CDF44F-F48B-B347-40CB-F51985CE3873}"/>
          </ac:spMkLst>
        </pc:spChg>
        <pc:spChg chg="add del mod ord">
          <ac:chgData name="Jonas Pontes" userId="ec89d77feac789b5" providerId="LiveId" clId="{9B0FB592-72E3-44F3-8F38-175414FE8416}" dt="2024-02-19T15:30:34.800" v="175" actId="700"/>
          <ac:spMkLst>
            <pc:docMk/>
            <pc:sldMk cId="0" sldId="257"/>
            <ac:spMk id="4" creationId="{4D17C5FC-94E4-1454-AB7D-5B41E138484E}"/>
          </ac:spMkLst>
        </pc:spChg>
        <pc:spChg chg="add del mod ord">
          <ac:chgData name="Jonas Pontes" userId="ec89d77feac789b5" providerId="LiveId" clId="{9B0FB592-72E3-44F3-8F38-175414FE8416}" dt="2024-02-19T15:30:34.800" v="175" actId="700"/>
          <ac:spMkLst>
            <pc:docMk/>
            <pc:sldMk cId="0" sldId="257"/>
            <ac:spMk id="5" creationId="{008B9A98-7D21-6FCC-BC40-59B26359F692}"/>
          </ac:spMkLst>
        </pc:spChg>
        <pc:spChg chg="add del mod">
          <ac:chgData name="Jonas Pontes" userId="ec89d77feac789b5" providerId="LiveId" clId="{9B0FB592-72E3-44F3-8F38-175414FE8416}" dt="2024-02-19T15:30:33.180" v="173" actId="478"/>
          <ac:spMkLst>
            <pc:docMk/>
            <pc:sldMk cId="0" sldId="257"/>
            <ac:spMk id="7" creationId="{2B77F849-5C49-E5AF-280E-E8F0317E1A0D}"/>
          </ac:spMkLst>
        </pc:spChg>
        <pc:spChg chg="add del mod">
          <ac:chgData name="Jonas Pontes" userId="ec89d77feac789b5" providerId="LiveId" clId="{9B0FB592-72E3-44F3-8F38-175414FE8416}" dt="2024-02-19T15:30:32.770" v="172" actId="478"/>
          <ac:spMkLst>
            <pc:docMk/>
            <pc:sldMk cId="0" sldId="257"/>
            <ac:spMk id="9" creationId="{5DB9BA9D-1617-6EB5-45A7-7EC90DCC11B6}"/>
          </ac:spMkLst>
        </pc:spChg>
        <pc:spChg chg="add del mod ord">
          <ac:chgData name="Jonas Pontes" userId="ec89d77feac789b5" providerId="LiveId" clId="{9B0FB592-72E3-44F3-8F38-175414FE8416}" dt="2024-02-19T15:31:50.845" v="231" actId="26606"/>
          <ac:spMkLst>
            <pc:docMk/>
            <pc:sldMk cId="0" sldId="257"/>
            <ac:spMk id="102" creationId="{00000000-0000-0000-0000-000000000000}"/>
          </ac:spMkLst>
        </pc:spChg>
        <pc:spChg chg="add del mod ord">
          <ac:chgData name="Jonas Pontes" userId="ec89d77feac789b5" providerId="LiveId" clId="{9B0FB592-72E3-44F3-8F38-175414FE8416}" dt="2024-02-19T15:31:55.286" v="248" actId="20577"/>
          <ac:spMkLst>
            <pc:docMk/>
            <pc:sldMk cId="0" sldId="257"/>
            <ac:spMk id="103" creationId="{00000000-0000-0000-0000-000000000000}"/>
          </ac:spMkLst>
        </pc:spChg>
        <pc:spChg chg="add del">
          <ac:chgData name="Jonas Pontes" userId="ec89d77feac789b5" providerId="LiveId" clId="{9B0FB592-72E3-44F3-8F38-175414FE8416}" dt="2024-02-19T15:31:30.497" v="225" actId="26606"/>
          <ac:spMkLst>
            <pc:docMk/>
            <pc:sldMk cId="0" sldId="257"/>
            <ac:spMk id="109" creationId="{BACC6370-2D7E-4714-9D71-7542949D7D5D}"/>
          </ac:spMkLst>
        </pc:spChg>
        <pc:spChg chg="add del">
          <ac:chgData name="Jonas Pontes" userId="ec89d77feac789b5" providerId="LiveId" clId="{9B0FB592-72E3-44F3-8F38-175414FE8416}" dt="2024-02-19T15:31:30.497" v="225" actId="26606"/>
          <ac:spMkLst>
            <pc:docMk/>
            <pc:sldMk cId="0" sldId="257"/>
            <ac:spMk id="111" creationId="{F68B3F68-107C-434F-AA38-110D5EA91B85}"/>
          </ac:spMkLst>
        </pc:spChg>
        <pc:spChg chg="add del">
          <ac:chgData name="Jonas Pontes" userId="ec89d77feac789b5" providerId="LiveId" clId="{9B0FB592-72E3-44F3-8F38-175414FE8416}" dt="2024-02-19T15:31:30.497" v="225" actId="26606"/>
          <ac:spMkLst>
            <pc:docMk/>
            <pc:sldMk cId="0" sldId="257"/>
            <ac:spMk id="113" creationId="{AAD0DBB9-1A4B-4391-81D4-CB19F9AB918A}"/>
          </ac:spMkLst>
        </pc:spChg>
        <pc:spChg chg="add del">
          <ac:chgData name="Jonas Pontes" userId="ec89d77feac789b5" providerId="LiveId" clId="{9B0FB592-72E3-44F3-8F38-175414FE8416}" dt="2024-02-19T15:31:30.497" v="225" actId="26606"/>
          <ac:spMkLst>
            <pc:docMk/>
            <pc:sldMk cId="0" sldId="257"/>
            <ac:spMk id="115" creationId="{063BBA22-50EA-4C4D-BE05-F1CE4E63AA56}"/>
          </ac:spMkLst>
        </pc:spChg>
        <pc:spChg chg="add del">
          <ac:chgData name="Jonas Pontes" userId="ec89d77feac789b5" providerId="LiveId" clId="{9B0FB592-72E3-44F3-8F38-175414FE8416}" dt="2024-02-19T15:31:33.453" v="227" actId="26606"/>
          <ac:spMkLst>
            <pc:docMk/>
            <pc:sldMk cId="0" sldId="257"/>
            <ac:spMk id="117" creationId="{BACC6370-2D7E-4714-9D71-7542949D7D5D}"/>
          </ac:spMkLst>
        </pc:spChg>
        <pc:spChg chg="add del">
          <ac:chgData name="Jonas Pontes" userId="ec89d77feac789b5" providerId="LiveId" clId="{9B0FB592-72E3-44F3-8F38-175414FE8416}" dt="2024-02-19T15:31:33.453" v="227" actId="26606"/>
          <ac:spMkLst>
            <pc:docMk/>
            <pc:sldMk cId="0" sldId="257"/>
            <ac:spMk id="118" creationId="{F68B3F68-107C-434F-AA38-110D5EA91B85}"/>
          </ac:spMkLst>
        </pc:spChg>
        <pc:spChg chg="add del">
          <ac:chgData name="Jonas Pontes" userId="ec89d77feac789b5" providerId="LiveId" clId="{9B0FB592-72E3-44F3-8F38-175414FE8416}" dt="2024-02-19T15:31:33.453" v="227" actId="26606"/>
          <ac:spMkLst>
            <pc:docMk/>
            <pc:sldMk cId="0" sldId="257"/>
            <ac:spMk id="119" creationId="{AAD0DBB9-1A4B-4391-81D4-CB19F9AB918A}"/>
          </ac:spMkLst>
        </pc:spChg>
        <pc:spChg chg="add del">
          <ac:chgData name="Jonas Pontes" userId="ec89d77feac789b5" providerId="LiveId" clId="{9B0FB592-72E3-44F3-8F38-175414FE8416}" dt="2024-02-19T15:31:33.453" v="227" actId="26606"/>
          <ac:spMkLst>
            <pc:docMk/>
            <pc:sldMk cId="0" sldId="257"/>
            <ac:spMk id="120" creationId="{063BBA22-50EA-4C4D-BE05-F1CE4E63AA56}"/>
          </ac:spMkLst>
        </pc:spChg>
        <pc:spChg chg="add del">
          <ac:chgData name="Jonas Pontes" userId="ec89d77feac789b5" providerId="LiveId" clId="{9B0FB592-72E3-44F3-8F38-175414FE8416}" dt="2024-02-19T15:31:38.959" v="229" actId="26606"/>
          <ac:spMkLst>
            <pc:docMk/>
            <pc:sldMk cId="0" sldId="257"/>
            <ac:spMk id="123" creationId="{BACC6370-2D7E-4714-9D71-7542949D7D5D}"/>
          </ac:spMkLst>
        </pc:spChg>
        <pc:spChg chg="add del">
          <ac:chgData name="Jonas Pontes" userId="ec89d77feac789b5" providerId="LiveId" clId="{9B0FB592-72E3-44F3-8F38-175414FE8416}" dt="2024-02-19T15:31:38.959" v="229" actId="26606"/>
          <ac:spMkLst>
            <pc:docMk/>
            <pc:sldMk cId="0" sldId="257"/>
            <ac:spMk id="124" creationId="{F68B3F68-107C-434F-AA38-110D5EA91B85}"/>
          </ac:spMkLst>
        </pc:spChg>
        <pc:spChg chg="add del">
          <ac:chgData name="Jonas Pontes" userId="ec89d77feac789b5" providerId="LiveId" clId="{9B0FB592-72E3-44F3-8F38-175414FE8416}" dt="2024-02-19T15:31:38.959" v="229" actId="26606"/>
          <ac:spMkLst>
            <pc:docMk/>
            <pc:sldMk cId="0" sldId="257"/>
            <ac:spMk id="125" creationId="{AAD0DBB9-1A4B-4391-81D4-CB19F9AB918A}"/>
          </ac:spMkLst>
        </pc:spChg>
        <pc:spChg chg="add del">
          <ac:chgData name="Jonas Pontes" userId="ec89d77feac789b5" providerId="LiveId" clId="{9B0FB592-72E3-44F3-8F38-175414FE8416}" dt="2024-02-19T15:31:38.959" v="229" actId="26606"/>
          <ac:spMkLst>
            <pc:docMk/>
            <pc:sldMk cId="0" sldId="257"/>
            <ac:spMk id="126" creationId="{063BBA22-50EA-4C4D-BE05-F1CE4E63AA56}"/>
          </ac:spMkLst>
        </pc:spChg>
        <pc:spChg chg="add del">
          <ac:chgData name="Jonas Pontes" userId="ec89d77feac789b5" providerId="LiveId" clId="{9B0FB592-72E3-44F3-8F38-175414FE8416}" dt="2024-02-19T15:31:50.845" v="231" actId="26606"/>
          <ac:spMkLst>
            <pc:docMk/>
            <pc:sldMk cId="0" sldId="257"/>
            <ac:spMk id="129" creationId="{9F7D5CDA-D291-4307-BF55-1381FED29634}"/>
          </ac:spMkLst>
        </pc:spChg>
        <pc:spChg chg="add del">
          <ac:chgData name="Jonas Pontes" userId="ec89d77feac789b5" providerId="LiveId" clId="{9B0FB592-72E3-44F3-8F38-175414FE8416}" dt="2024-02-19T15:31:50.845" v="231" actId="26606"/>
          <ac:spMkLst>
            <pc:docMk/>
            <pc:sldMk cId="0" sldId="257"/>
            <ac:spMk id="131" creationId="{59B296B9-C5A5-4E4F-9B60-C907B5F1466C}"/>
          </ac:spMkLst>
        </pc:spChg>
        <pc:spChg chg="add del">
          <ac:chgData name="Jonas Pontes" userId="ec89d77feac789b5" providerId="LiveId" clId="{9B0FB592-72E3-44F3-8F38-175414FE8416}" dt="2024-02-19T15:31:50.845" v="231" actId="26606"/>
          <ac:spMkLst>
            <pc:docMk/>
            <pc:sldMk cId="0" sldId="257"/>
            <ac:spMk id="132" creationId="{D0300FD3-5AF1-6305-15FA-9078072672E2}"/>
          </ac:spMkLst>
        </pc:spChg>
        <pc:spChg chg="add del">
          <ac:chgData name="Jonas Pontes" userId="ec89d77feac789b5" providerId="LiveId" clId="{9B0FB592-72E3-44F3-8F38-175414FE8416}" dt="2024-02-19T15:31:50.845" v="231" actId="26606"/>
          <ac:spMkLst>
            <pc:docMk/>
            <pc:sldMk cId="0" sldId="257"/>
            <ac:spMk id="133" creationId="{00000000-0000-0000-0000-000000000000}"/>
          </ac:spMkLst>
        </pc:spChg>
        <pc:graphicFrameChg chg="add del">
          <ac:chgData name="Jonas Pontes" userId="ec89d77feac789b5" providerId="LiveId" clId="{9B0FB592-72E3-44F3-8F38-175414FE8416}" dt="2024-02-19T15:31:30.497" v="225" actId="26606"/>
          <ac:graphicFrameMkLst>
            <pc:docMk/>
            <pc:sldMk cId="0" sldId="257"/>
            <ac:graphicFrameMk id="105" creationId="{ED7A8795-6631-DF83-69B4-90DF636FB26A}"/>
          </ac:graphicFrameMkLst>
        </pc:graphicFrameChg>
        <pc:graphicFrameChg chg="add del">
          <ac:chgData name="Jonas Pontes" userId="ec89d77feac789b5" providerId="LiveId" clId="{9B0FB592-72E3-44F3-8F38-175414FE8416}" dt="2024-02-19T15:31:33.453" v="227" actId="26606"/>
          <ac:graphicFrameMkLst>
            <pc:docMk/>
            <pc:sldMk cId="0" sldId="257"/>
            <ac:graphicFrameMk id="121" creationId="{EC207B57-63EA-88C4-106E-01F7A9B2BD2B}"/>
          </ac:graphicFrameMkLst>
        </pc:graphicFrameChg>
        <pc:graphicFrameChg chg="add del">
          <ac:chgData name="Jonas Pontes" userId="ec89d77feac789b5" providerId="LiveId" clId="{9B0FB592-72E3-44F3-8F38-175414FE8416}" dt="2024-02-19T15:31:38.959" v="229" actId="26606"/>
          <ac:graphicFrameMkLst>
            <pc:docMk/>
            <pc:sldMk cId="0" sldId="257"/>
            <ac:graphicFrameMk id="127" creationId="{ED7A8795-6631-DF83-69B4-90DF636FB26A}"/>
          </ac:graphicFrameMkLst>
        </pc:graphicFrameChg>
        <pc:picChg chg="add del">
          <ac:chgData name="Jonas Pontes" userId="ec89d77feac789b5" providerId="LiveId" clId="{9B0FB592-72E3-44F3-8F38-175414FE8416}" dt="2024-02-19T15:30:45.199" v="177" actId="478"/>
          <ac:picMkLst>
            <pc:docMk/>
            <pc:sldMk cId="0" sldId="257"/>
            <ac:picMk id="2" creationId="{E47ED4EE-80E9-8A54-2BB3-2C37598855C2}"/>
          </ac:picMkLst>
        </pc:picChg>
        <pc:picChg chg="add del">
          <ac:chgData name="Jonas Pontes" userId="ec89d77feac789b5" providerId="LiveId" clId="{9B0FB592-72E3-44F3-8F38-175414FE8416}" dt="2024-02-19T15:31:50.845" v="231" actId="26606"/>
          <ac:picMkLst>
            <pc:docMk/>
            <pc:sldMk cId="0" sldId="257"/>
            <ac:picMk id="130" creationId="{1A21861C-BC0F-52A9-BEB5-E33BE2E68601}"/>
          </ac:picMkLst>
        </pc:picChg>
      </pc:sldChg>
      <pc:sldChg chg="addSp delSp modSp mod setBg delDesignElem chgLayout">
        <pc:chgData name="Jonas Pontes" userId="ec89d77feac789b5" providerId="LiveId" clId="{9B0FB592-72E3-44F3-8F38-175414FE8416}" dt="2024-02-19T15:38:26.526" v="370" actId="255"/>
        <pc:sldMkLst>
          <pc:docMk/>
          <pc:sldMk cId="0" sldId="258"/>
        </pc:sldMkLst>
        <pc:spChg chg="mod ord">
          <ac:chgData name="Jonas Pontes" userId="ec89d77feac789b5" providerId="LiveId" clId="{9B0FB592-72E3-44F3-8F38-175414FE8416}" dt="2024-02-19T15:38:26.526" v="370" actId="255"/>
          <ac:spMkLst>
            <pc:docMk/>
            <pc:sldMk cId="0" sldId="258"/>
            <ac:spMk id="3" creationId="{E18DD787-EFDE-3A63-4EC9-1827B7B17333}"/>
          </ac:spMkLst>
        </pc:spChg>
        <pc:spChg chg="add del mod">
          <ac:chgData name="Jonas Pontes" userId="ec89d77feac789b5" providerId="LiveId" clId="{9B0FB592-72E3-44F3-8F38-175414FE8416}" dt="2024-02-19T15:36:37.595" v="319" actId="26606"/>
          <ac:spMkLst>
            <pc:docMk/>
            <pc:sldMk cId="0" sldId="258"/>
            <ac:spMk id="4" creationId="{CE50297C-12DA-BA0E-8F69-6ACF5C8F3A71}"/>
          </ac:spMkLst>
        </pc:spChg>
        <pc:spChg chg="add del">
          <ac:chgData name="Jonas Pontes" userId="ec89d77feac789b5" providerId="LiveId" clId="{9B0FB592-72E3-44F3-8F38-175414FE8416}" dt="2024-02-19T15:37:33.225" v="321" actId="700"/>
          <ac:spMkLst>
            <pc:docMk/>
            <pc:sldMk cId="0" sldId="258"/>
            <ac:spMk id="7" creationId="{BACC6370-2D7E-4714-9D71-7542949D7D5D}"/>
          </ac:spMkLst>
        </pc:spChg>
        <pc:spChg chg="add del">
          <ac:chgData name="Jonas Pontes" userId="ec89d77feac789b5" providerId="LiveId" clId="{9B0FB592-72E3-44F3-8F38-175414FE8416}" dt="2024-02-19T15:37:33.225" v="321" actId="700"/>
          <ac:spMkLst>
            <pc:docMk/>
            <pc:sldMk cId="0" sldId="258"/>
            <ac:spMk id="8" creationId="{F68B3F68-107C-434F-AA38-110D5EA91B85}"/>
          </ac:spMkLst>
        </pc:spChg>
        <pc:spChg chg="add del">
          <ac:chgData name="Jonas Pontes" userId="ec89d77feac789b5" providerId="LiveId" clId="{9B0FB592-72E3-44F3-8F38-175414FE8416}" dt="2024-02-19T15:37:33.225" v="321" actId="700"/>
          <ac:spMkLst>
            <pc:docMk/>
            <pc:sldMk cId="0" sldId="258"/>
            <ac:spMk id="9" creationId="{AAD0DBB9-1A4B-4391-81D4-CB19F9AB918A}"/>
          </ac:spMkLst>
        </pc:spChg>
        <pc:spChg chg="add del">
          <ac:chgData name="Jonas Pontes" userId="ec89d77feac789b5" providerId="LiveId" clId="{9B0FB592-72E3-44F3-8F38-175414FE8416}" dt="2024-02-19T15:36:15.197" v="318" actId="26606"/>
          <ac:spMkLst>
            <pc:docMk/>
            <pc:sldMk cId="0" sldId="258"/>
            <ac:spMk id="10" creationId="{7301F447-EEF7-48F5-AF73-7566EE7F64AD}"/>
          </ac:spMkLst>
        </pc:spChg>
        <pc:spChg chg="add del">
          <ac:chgData name="Jonas Pontes" userId="ec89d77feac789b5" providerId="LiveId" clId="{9B0FB592-72E3-44F3-8F38-175414FE8416}" dt="2024-02-19T15:36:15.197" v="318" actId="26606"/>
          <ac:spMkLst>
            <pc:docMk/>
            <pc:sldMk cId="0" sldId="258"/>
            <ac:spMk id="12" creationId="{F7117410-A2A4-4085-9ADC-46744551DBDE}"/>
          </ac:spMkLst>
        </pc:spChg>
        <pc:spChg chg="add del">
          <ac:chgData name="Jonas Pontes" userId="ec89d77feac789b5" providerId="LiveId" clId="{9B0FB592-72E3-44F3-8F38-175414FE8416}" dt="2024-02-19T15:36:15.197" v="318" actId="26606"/>
          <ac:spMkLst>
            <pc:docMk/>
            <pc:sldMk cId="0" sldId="258"/>
            <ac:spMk id="14" creationId="{99F74EB5-E547-4FB4-95F5-BCC788F3C4A0}"/>
          </ac:spMkLst>
        </pc:spChg>
        <pc:spChg chg="add del">
          <ac:chgData name="Jonas Pontes" userId="ec89d77feac789b5" providerId="LiveId" clId="{9B0FB592-72E3-44F3-8F38-175414FE8416}" dt="2024-02-19T15:37:33.225" v="321" actId="700"/>
          <ac:spMkLst>
            <pc:docMk/>
            <pc:sldMk cId="0" sldId="258"/>
            <ac:spMk id="16" creationId="{063BBA22-50EA-4C4D-BE05-F1CE4E63AA56}"/>
          </ac:spMkLst>
        </pc:spChg>
        <pc:graphicFrameChg chg="add del">
          <ac:chgData name="Jonas Pontes" userId="ec89d77feac789b5" providerId="LiveId" clId="{9B0FB592-72E3-44F3-8F38-175414FE8416}" dt="2024-02-19T15:36:15.197" v="318" actId="26606"/>
          <ac:graphicFrameMkLst>
            <pc:docMk/>
            <pc:sldMk cId="0" sldId="258"/>
            <ac:graphicFrameMk id="6" creationId="{BFC703A8-81AC-4FD8-E06A-0093452EE310}"/>
          </ac:graphicFrameMkLst>
        </pc:graphicFrameChg>
        <pc:graphicFrameChg chg="add mod">
          <ac:chgData name="Jonas Pontes" userId="ec89d77feac789b5" providerId="LiveId" clId="{9B0FB592-72E3-44F3-8F38-175414FE8416}" dt="2024-02-19T15:37:23.430" v="320" actId="12269"/>
          <ac:graphicFrameMkLst>
            <pc:docMk/>
            <pc:sldMk cId="0" sldId="258"/>
            <ac:graphicFrameMk id="11" creationId="{4015DDE2-5ACC-383E-687E-FCFFFF47F85A}"/>
          </ac:graphicFrameMkLst>
        </pc:graphicFrameChg>
      </pc:sldChg>
      <pc:sldChg chg="setBg">
        <pc:chgData name="Jonas Pontes" userId="ec89d77feac789b5" providerId="LiveId" clId="{9B0FB592-72E3-44F3-8F38-175414FE8416}" dt="2024-02-19T15:27:07.358" v="40"/>
        <pc:sldMkLst>
          <pc:docMk/>
          <pc:sldMk cId="0" sldId="290"/>
        </pc:sldMkLst>
      </pc:sldChg>
      <pc:sldChg chg="modSp">
        <pc:chgData name="Jonas Pontes" userId="ec89d77feac789b5" providerId="LiveId" clId="{9B0FB592-72E3-44F3-8F38-175414FE8416}" dt="2024-02-19T15:26:43.061" v="37"/>
        <pc:sldMkLst>
          <pc:docMk/>
          <pc:sldMk cId="2107837392" sldId="293"/>
        </pc:sldMkLst>
        <pc:spChg chg="mod">
          <ac:chgData name="Jonas Pontes" userId="ec89d77feac789b5" providerId="LiveId" clId="{9B0FB592-72E3-44F3-8F38-175414FE8416}" dt="2024-02-19T15:26:43.061" v="37"/>
          <ac:spMkLst>
            <pc:docMk/>
            <pc:sldMk cId="2107837392" sldId="293"/>
            <ac:spMk id="3" creationId="{6A58613F-E001-ADD8-A989-E7484EA4AE6A}"/>
          </ac:spMkLst>
        </pc:spChg>
      </pc:sldChg>
      <pc:sldChg chg="addSp delSp setBg delDesignElem">
        <pc:chgData name="Jonas Pontes" userId="ec89d77feac789b5" providerId="LiveId" clId="{9B0FB592-72E3-44F3-8F38-175414FE8416}" dt="2024-02-19T15:27:07.358" v="40"/>
        <pc:sldMkLst>
          <pc:docMk/>
          <pc:sldMk cId="822265164" sldId="298"/>
        </pc:sldMkLst>
        <pc:spChg chg="add del">
          <ac:chgData name="Jonas Pontes" userId="ec89d77feac789b5" providerId="LiveId" clId="{9B0FB592-72E3-44F3-8F38-175414FE8416}" dt="2024-02-19T15:26:43.061" v="37"/>
          <ac:spMkLst>
            <pc:docMk/>
            <pc:sldMk cId="822265164" sldId="298"/>
            <ac:spMk id="12" creationId="{06DA9DF9-31F7-4056-B42E-878CC92417B8}"/>
          </ac:spMkLst>
        </pc:spChg>
      </pc:sldChg>
      <pc:sldChg chg="addSp delSp modSp mod setBg delDesignElem">
        <pc:chgData name="Jonas Pontes" userId="ec89d77feac789b5" providerId="LiveId" clId="{9B0FB592-72E3-44F3-8F38-175414FE8416}" dt="2024-02-19T15:27:07.358" v="40"/>
        <pc:sldMkLst>
          <pc:docMk/>
          <pc:sldMk cId="3160504531" sldId="307"/>
        </pc:sldMkLst>
        <pc:spChg chg="mod">
          <ac:chgData name="Jonas Pontes" userId="ec89d77feac789b5" providerId="LiveId" clId="{9B0FB592-72E3-44F3-8F38-175414FE8416}" dt="2024-02-19T15:26:43.061" v="37"/>
          <ac:spMkLst>
            <pc:docMk/>
            <pc:sldMk cId="3160504531" sldId="307"/>
            <ac:spMk id="3" creationId="{A6CD6E7B-1DBF-6D11-61C6-DA37EE40A310}"/>
          </ac:spMkLst>
        </pc:spChg>
        <pc:spChg chg="add del">
          <ac:chgData name="Jonas Pontes" userId="ec89d77feac789b5" providerId="LiveId" clId="{9B0FB592-72E3-44F3-8F38-175414FE8416}" dt="2024-02-19T15:26:43.061" v="37"/>
          <ac:spMkLst>
            <pc:docMk/>
            <pc:sldMk cId="3160504531" sldId="307"/>
            <ac:spMk id="10" creationId="{835EF3DD-7D43-4A27-8967-A92FD8CC9365}"/>
          </ac:spMkLst>
        </pc:spChg>
        <pc:spChg chg="add del">
          <ac:chgData name="Jonas Pontes" userId="ec89d77feac789b5" providerId="LiveId" clId="{9B0FB592-72E3-44F3-8F38-175414FE8416}" dt="2024-02-19T15:26:43.061" v="37"/>
          <ac:spMkLst>
            <pc:docMk/>
            <pc:sldMk cId="3160504531" sldId="307"/>
            <ac:spMk id="13" creationId="{7025EFD5-738C-41B9-87FE-0C00E211BD8B}"/>
          </ac:spMkLst>
        </pc:spChg>
      </pc:sldChg>
      <pc:sldChg chg="modSp mod">
        <pc:chgData name="Jonas Pontes" userId="ec89d77feac789b5" providerId="LiveId" clId="{9B0FB592-72E3-44F3-8F38-175414FE8416}" dt="2024-02-19T15:26:43.061" v="37"/>
        <pc:sldMkLst>
          <pc:docMk/>
          <pc:sldMk cId="1043219621" sldId="308"/>
        </pc:sldMkLst>
        <pc:spChg chg="mod">
          <ac:chgData name="Jonas Pontes" userId="ec89d77feac789b5" providerId="LiveId" clId="{9B0FB592-72E3-44F3-8F38-175414FE8416}" dt="2024-02-19T15:26:43.061" v="37"/>
          <ac:spMkLst>
            <pc:docMk/>
            <pc:sldMk cId="1043219621" sldId="308"/>
            <ac:spMk id="3" creationId="{A780AD14-4CAB-7585-FA70-82F33D0E82EE}"/>
          </ac:spMkLst>
        </pc:spChg>
      </pc:sldChg>
      <pc:sldChg chg="modSp mod">
        <pc:chgData name="Jonas Pontes" userId="ec89d77feac789b5" providerId="LiveId" clId="{9B0FB592-72E3-44F3-8F38-175414FE8416}" dt="2024-02-19T15:26:43.061" v="37"/>
        <pc:sldMkLst>
          <pc:docMk/>
          <pc:sldMk cId="2020021803" sldId="309"/>
        </pc:sldMkLst>
        <pc:spChg chg="mod">
          <ac:chgData name="Jonas Pontes" userId="ec89d77feac789b5" providerId="LiveId" clId="{9B0FB592-72E3-44F3-8F38-175414FE8416}" dt="2024-02-19T15:26:43.061" v="37"/>
          <ac:spMkLst>
            <pc:docMk/>
            <pc:sldMk cId="2020021803" sldId="309"/>
            <ac:spMk id="3" creationId="{260D9AA3-17CF-86A4-35A1-10CDC919558B}"/>
          </ac:spMkLst>
        </pc:spChg>
      </pc:sldChg>
      <pc:sldChg chg="modSp mod">
        <pc:chgData name="Jonas Pontes" userId="ec89d77feac789b5" providerId="LiveId" clId="{9B0FB592-72E3-44F3-8F38-175414FE8416}" dt="2024-02-19T15:26:43.061" v="37"/>
        <pc:sldMkLst>
          <pc:docMk/>
          <pc:sldMk cId="2500693611" sldId="311"/>
        </pc:sldMkLst>
        <pc:spChg chg="mod">
          <ac:chgData name="Jonas Pontes" userId="ec89d77feac789b5" providerId="LiveId" clId="{9B0FB592-72E3-44F3-8F38-175414FE8416}" dt="2024-02-19T15:26:43.061" v="37"/>
          <ac:spMkLst>
            <pc:docMk/>
            <pc:sldMk cId="2500693611" sldId="311"/>
            <ac:spMk id="3" creationId="{EAC01027-A424-C63B-817E-50686EF7986E}"/>
          </ac:spMkLst>
        </pc:spChg>
      </pc:sldChg>
      <pc:sldChg chg="modSp mod">
        <pc:chgData name="Jonas Pontes" userId="ec89d77feac789b5" providerId="LiveId" clId="{9B0FB592-72E3-44F3-8F38-175414FE8416}" dt="2024-02-19T15:26:43.061" v="37"/>
        <pc:sldMkLst>
          <pc:docMk/>
          <pc:sldMk cId="2519735868" sldId="312"/>
        </pc:sldMkLst>
        <pc:spChg chg="mod">
          <ac:chgData name="Jonas Pontes" userId="ec89d77feac789b5" providerId="LiveId" clId="{9B0FB592-72E3-44F3-8F38-175414FE8416}" dt="2024-02-19T15:26:43.061" v="37"/>
          <ac:spMkLst>
            <pc:docMk/>
            <pc:sldMk cId="2519735868" sldId="312"/>
            <ac:spMk id="3" creationId="{BAABE29A-AA2C-1FFD-CBF6-CC0E2D6A393C}"/>
          </ac:spMkLst>
        </pc:spChg>
      </pc:sldChg>
      <pc:sldChg chg="modSp mod">
        <pc:chgData name="Jonas Pontes" userId="ec89d77feac789b5" providerId="LiveId" clId="{9B0FB592-72E3-44F3-8F38-175414FE8416}" dt="2024-02-19T15:26:43.061" v="37"/>
        <pc:sldMkLst>
          <pc:docMk/>
          <pc:sldMk cId="1359799613" sldId="313"/>
        </pc:sldMkLst>
        <pc:spChg chg="mod">
          <ac:chgData name="Jonas Pontes" userId="ec89d77feac789b5" providerId="LiveId" clId="{9B0FB592-72E3-44F3-8F38-175414FE8416}" dt="2024-02-19T15:26:43.061" v="37"/>
          <ac:spMkLst>
            <pc:docMk/>
            <pc:sldMk cId="1359799613" sldId="313"/>
            <ac:spMk id="3" creationId="{F5262F05-E2FE-DCC5-8D5D-C3C5030A953C}"/>
          </ac:spMkLst>
        </pc:spChg>
      </pc:sldChg>
      <pc:sldChg chg="modSp mod">
        <pc:chgData name="Jonas Pontes" userId="ec89d77feac789b5" providerId="LiveId" clId="{9B0FB592-72E3-44F3-8F38-175414FE8416}" dt="2024-02-19T15:26:43.061" v="37"/>
        <pc:sldMkLst>
          <pc:docMk/>
          <pc:sldMk cId="913950447" sldId="314"/>
        </pc:sldMkLst>
        <pc:spChg chg="mod">
          <ac:chgData name="Jonas Pontes" userId="ec89d77feac789b5" providerId="LiveId" clId="{9B0FB592-72E3-44F3-8F38-175414FE8416}" dt="2024-02-19T15:26:43.061" v="37"/>
          <ac:spMkLst>
            <pc:docMk/>
            <pc:sldMk cId="913950447" sldId="314"/>
            <ac:spMk id="3" creationId="{D35D17AE-9197-A55C-9580-23CC532D4573}"/>
          </ac:spMkLst>
        </pc:spChg>
      </pc:sldChg>
      <pc:sldChg chg="modSp mod">
        <pc:chgData name="Jonas Pontes" userId="ec89d77feac789b5" providerId="LiveId" clId="{9B0FB592-72E3-44F3-8F38-175414FE8416}" dt="2024-02-19T15:26:28.791" v="25"/>
        <pc:sldMkLst>
          <pc:docMk/>
          <pc:sldMk cId="2658589723" sldId="315"/>
        </pc:sldMkLst>
        <pc:spChg chg="mod">
          <ac:chgData name="Jonas Pontes" userId="ec89d77feac789b5" providerId="LiveId" clId="{9B0FB592-72E3-44F3-8F38-175414FE8416}" dt="2024-02-19T15:26:28.791" v="25"/>
          <ac:spMkLst>
            <pc:docMk/>
            <pc:sldMk cId="2658589723" sldId="315"/>
            <ac:spMk id="3" creationId="{8B1862BF-3454-4248-96F3-8B889DE3D29D}"/>
          </ac:spMkLst>
        </pc:spChg>
      </pc:sldChg>
      <pc:sldChg chg="modSp mod">
        <pc:chgData name="Jonas Pontes" userId="ec89d77feac789b5" providerId="LiveId" clId="{9B0FB592-72E3-44F3-8F38-175414FE8416}" dt="2024-02-19T15:26:28.791" v="25"/>
        <pc:sldMkLst>
          <pc:docMk/>
          <pc:sldMk cId="3883065648" sldId="316"/>
        </pc:sldMkLst>
        <pc:spChg chg="mod">
          <ac:chgData name="Jonas Pontes" userId="ec89d77feac789b5" providerId="LiveId" clId="{9B0FB592-72E3-44F3-8F38-175414FE8416}" dt="2024-02-19T15:26:28.791" v="25"/>
          <ac:spMkLst>
            <pc:docMk/>
            <pc:sldMk cId="3883065648" sldId="316"/>
            <ac:spMk id="19" creationId="{DB31F3B4-FD54-D03C-DF8B-39489F5C24C9}"/>
          </ac:spMkLst>
        </pc:spChg>
      </pc:sldChg>
      <pc:sldChg chg="modSp mod">
        <pc:chgData name="Jonas Pontes" userId="ec89d77feac789b5" providerId="LiveId" clId="{9B0FB592-72E3-44F3-8F38-175414FE8416}" dt="2024-02-28T20:41:08.131" v="373" actId="1076"/>
        <pc:sldMkLst>
          <pc:docMk/>
          <pc:sldMk cId="1109214533" sldId="331"/>
        </pc:sldMkLst>
        <pc:spChg chg="mod">
          <ac:chgData name="Jonas Pontes" userId="ec89d77feac789b5" providerId="LiveId" clId="{9B0FB592-72E3-44F3-8F38-175414FE8416}" dt="2024-02-28T20:41:08.131" v="373" actId="1076"/>
          <ac:spMkLst>
            <pc:docMk/>
            <pc:sldMk cId="1109214533" sldId="331"/>
            <ac:spMk id="13" creationId="{E38C2704-4555-493D-B618-C9673DE4F300}"/>
          </ac:spMkLst>
        </pc:spChg>
      </pc:sldChg>
      <pc:sldChg chg="delSp modSp mod">
        <pc:chgData name="Jonas Pontes" userId="ec89d77feac789b5" providerId="LiveId" clId="{9B0FB592-72E3-44F3-8F38-175414FE8416}" dt="2024-02-28T20:49:44.300" v="821" actId="20577"/>
        <pc:sldMkLst>
          <pc:docMk/>
          <pc:sldMk cId="1298498766" sldId="333"/>
        </pc:sldMkLst>
        <pc:spChg chg="mod">
          <ac:chgData name="Jonas Pontes" userId="ec89d77feac789b5" providerId="LiveId" clId="{9B0FB592-72E3-44F3-8F38-175414FE8416}" dt="2024-02-28T20:49:44.300" v="821" actId="20577"/>
          <ac:spMkLst>
            <pc:docMk/>
            <pc:sldMk cId="1298498766" sldId="333"/>
            <ac:spMk id="22" creationId="{D5BDF886-E3D6-705C-7914-2ACD2B2CDB82}"/>
          </ac:spMkLst>
        </pc:spChg>
        <pc:grpChg chg="del">
          <ac:chgData name="Jonas Pontes" userId="ec89d77feac789b5" providerId="LiveId" clId="{9B0FB592-72E3-44F3-8F38-175414FE8416}" dt="2024-02-28T20:48:23.334" v="602" actId="478"/>
          <ac:grpSpMkLst>
            <pc:docMk/>
            <pc:sldMk cId="1298498766" sldId="333"/>
            <ac:grpSpMk id="4" creationId="{21FDA195-2E86-BD5A-6AA9-F1D54818907A}"/>
          </ac:grpSpMkLst>
        </pc:grpChg>
        <pc:cxnChg chg="mod">
          <ac:chgData name="Jonas Pontes" userId="ec89d77feac789b5" providerId="LiveId" clId="{9B0FB592-72E3-44F3-8F38-175414FE8416}" dt="2024-02-28T20:48:23.334" v="602" actId="478"/>
          <ac:cxnSpMkLst>
            <pc:docMk/>
            <pc:sldMk cId="1298498766" sldId="333"/>
            <ac:cxnSpMk id="15" creationId="{D79DFD44-FF14-7BCC-BC83-2361F9A3ED9D}"/>
          </ac:cxnSpMkLst>
        </pc:cxnChg>
        <pc:cxnChg chg="mod">
          <ac:chgData name="Jonas Pontes" userId="ec89d77feac789b5" providerId="LiveId" clId="{9B0FB592-72E3-44F3-8F38-175414FE8416}" dt="2024-02-28T20:48:23.334" v="602" actId="478"/>
          <ac:cxnSpMkLst>
            <pc:docMk/>
            <pc:sldMk cId="1298498766" sldId="333"/>
            <ac:cxnSpMk id="16" creationId="{0C03AF86-3C11-B702-D327-7BC02E7E6755}"/>
          </ac:cxnSpMkLst>
        </pc:cxnChg>
        <pc:cxnChg chg="mod">
          <ac:chgData name="Jonas Pontes" userId="ec89d77feac789b5" providerId="LiveId" clId="{9B0FB592-72E3-44F3-8F38-175414FE8416}" dt="2024-02-28T20:48:23.334" v="602" actId="478"/>
          <ac:cxnSpMkLst>
            <pc:docMk/>
            <pc:sldMk cId="1298498766" sldId="333"/>
            <ac:cxnSpMk id="19" creationId="{11C3B970-CF45-B69B-F3A2-B4FAD786A0E0}"/>
          </ac:cxnSpMkLst>
        </pc:cxnChg>
      </pc:sldChg>
      <pc:sldChg chg="modSp add mod">
        <pc:chgData name="Jonas Pontes" userId="ec89d77feac789b5" providerId="LiveId" clId="{9B0FB592-72E3-44F3-8F38-175414FE8416}" dt="2024-02-28T21:03:50.840" v="1230" actId="20577"/>
        <pc:sldMkLst>
          <pc:docMk/>
          <pc:sldMk cId="214747411" sldId="334"/>
        </pc:sldMkLst>
        <pc:spChg chg="mod">
          <ac:chgData name="Jonas Pontes" userId="ec89d77feac789b5" providerId="LiveId" clId="{9B0FB592-72E3-44F3-8F38-175414FE8416}" dt="2024-02-28T20:44:30.141" v="394" actId="20577"/>
          <ac:spMkLst>
            <pc:docMk/>
            <pc:sldMk cId="214747411" sldId="334"/>
            <ac:spMk id="3" creationId="{6E7907E9-C34F-347C-E442-3DD58E8C734E}"/>
          </ac:spMkLst>
        </pc:spChg>
        <pc:spChg chg="mod">
          <ac:chgData name="Jonas Pontes" userId="ec89d77feac789b5" providerId="LiveId" clId="{9B0FB592-72E3-44F3-8F38-175414FE8416}" dt="2024-02-28T21:03:50.840" v="1230" actId="20577"/>
          <ac:spMkLst>
            <pc:docMk/>
            <pc:sldMk cId="214747411" sldId="334"/>
            <ac:spMk id="7" creationId="{75872D13-82C3-CE06-C45C-9CE4D6D52BE5}"/>
          </ac:spMkLst>
        </pc:spChg>
      </pc:sldChg>
      <pc:sldChg chg="modSp add mod">
        <pc:chgData name="Jonas Pontes" userId="ec89d77feac789b5" providerId="LiveId" clId="{9B0FB592-72E3-44F3-8F38-175414FE8416}" dt="2024-02-28T20:53:39.500" v="1066" actId="20577"/>
        <pc:sldMkLst>
          <pc:docMk/>
          <pc:sldMk cId="1932923984" sldId="335"/>
        </pc:sldMkLst>
        <pc:spChg chg="mod">
          <ac:chgData name="Jonas Pontes" userId="ec89d77feac789b5" providerId="LiveId" clId="{9B0FB592-72E3-44F3-8F38-175414FE8416}" dt="2024-02-28T20:50:25.673" v="830" actId="20577"/>
          <ac:spMkLst>
            <pc:docMk/>
            <pc:sldMk cId="1932923984" sldId="335"/>
            <ac:spMk id="3" creationId="{4878B881-F46C-5551-65BA-7CC3AC40C506}"/>
          </ac:spMkLst>
        </pc:spChg>
        <pc:spChg chg="mod">
          <ac:chgData name="Jonas Pontes" userId="ec89d77feac789b5" providerId="LiveId" clId="{9B0FB592-72E3-44F3-8F38-175414FE8416}" dt="2024-02-28T20:53:39.500" v="1066" actId="20577"/>
          <ac:spMkLst>
            <pc:docMk/>
            <pc:sldMk cId="1932923984" sldId="335"/>
            <ac:spMk id="7" creationId="{3C6B91C7-D153-26B5-29BD-8B97DC90664C}"/>
          </ac:spMkLst>
        </pc:spChg>
      </pc:sldChg>
      <pc:sldChg chg="addSp delSp modSp add mod">
        <pc:chgData name="Jonas Pontes" userId="ec89d77feac789b5" providerId="LiveId" clId="{9B0FB592-72E3-44F3-8F38-175414FE8416}" dt="2024-02-28T21:02:24.757" v="1190" actId="108"/>
        <pc:sldMkLst>
          <pc:docMk/>
          <pc:sldMk cId="1045372112" sldId="336"/>
        </pc:sldMkLst>
        <pc:spChg chg="mod">
          <ac:chgData name="Jonas Pontes" userId="ec89d77feac789b5" providerId="LiveId" clId="{9B0FB592-72E3-44F3-8F38-175414FE8416}" dt="2024-02-28T20:58:22.512" v="1095" actId="20577"/>
          <ac:spMkLst>
            <pc:docMk/>
            <pc:sldMk cId="1045372112" sldId="336"/>
            <ac:spMk id="3" creationId="{07FA35B8-15F5-4222-249D-C8D922762772}"/>
          </ac:spMkLst>
        </pc:spChg>
        <pc:spChg chg="mod">
          <ac:chgData name="Jonas Pontes" userId="ec89d77feac789b5" providerId="LiveId" clId="{9B0FB592-72E3-44F3-8F38-175414FE8416}" dt="2024-02-28T21:02:24.757" v="1190" actId="108"/>
          <ac:spMkLst>
            <pc:docMk/>
            <pc:sldMk cId="1045372112" sldId="336"/>
            <ac:spMk id="7" creationId="{81698157-DF24-6BD3-4170-C851607702FA}"/>
          </ac:spMkLst>
        </pc:spChg>
        <pc:picChg chg="add mod">
          <ac:chgData name="Jonas Pontes" userId="ec89d77feac789b5" providerId="LiveId" clId="{9B0FB592-72E3-44F3-8F38-175414FE8416}" dt="2024-02-28T20:59:54.316" v="1178" actId="931"/>
          <ac:picMkLst>
            <pc:docMk/>
            <pc:sldMk cId="1045372112" sldId="336"/>
            <ac:picMk id="4" creationId="{02B52574-5043-9AC5-CC92-E4EABF467D70}"/>
          </ac:picMkLst>
        </pc:picChg>
        <pc:picChg chg="add del mod">
          <ac:chgData name="Jonas Pontes" userId="ec89d77feac789b5" providerId="LiveId" clId="{9B0FB592-72E3-44F3-8F38-175414FE8416}" dt="2024-02-28T21:01:11.469" v="1183" actId="478"/>
          <ac:picMkLst>
            <pc:docMk/>
            <pc:sldMk cId="1045372112" sldId="336"/>
            <ac:picMk id="6" creationId="{D8A2E136-1D7A-6061-B5B8-79AF08DF69B7}"/>
          </ac:picMkLst>
        </pc:picChg>
        <pc:picChg chg="add mod">
          <ac:chgData name="Jonas Pontes" userId="ec89d77feac789b5" providerId="LiveId" clId="{9B0FB592-72E3-44F3-8F38-175414FE8416}" dt="2024-02-28T21:01:25.156" v="1187" actId="1076"/>
          <ac:picMkLst>
            <pc:docMk/>
            <pc:sldMk cId="1045372112" sldId="336"/>
            <ac:picMk id="9" creationId="{55EF5C5E-F67E-5AE2-146C-1D885E1DAD4E}"/>
          </ac:picMkLst>
        </pc:picChg>
      </pc:sldChg>
      <pc:sldChg chg="modSp add mod ord">
        <pc:chgData name="Jonas Pontes" userId="ec89d77feac789b5" providerId="LiveId" clId="{9B0FB592-72E3-44F3-8F38-175414FE8416}" dt="2024-02-28T21:08:30.767" v="1642" actId="20577"/>
        <pc:sldMkLst>
          <pc:docMk/>
          <pc:sldMk cId="2966173751" sldId="337"/>
        </pc:sldMkLst>
        <pc:spChg chg="mod">
          <ac:chgData name="Jonas Pontes" userId="ec89d77feac789b5" providerId="LiveId" clId="{9B0FB592-72E3-44F3-8F38-175414FE8416}" dt="2024-02-28T21:04:42.214" v="1240" actId="20577"/>
          <ac:spMkLst>
            <pc:docMk/>
            <pc:sldMk cId="2966173751" sldId="337"/>
            <ac:spMk id="3" creationId="{D221C58D-0FF7-CCA3-8E65-798E4C565814}"/>
          </ac:spMkLst>
        </pc:spChg>
        <pc:spChg chg="mod">
          <ac:chgData name="Jonas Pontes" userId="ec89d77feac789b5" providerId="LiveId" clId="{9B0FB592-72E3-44F3-8F38-175414FE8416}" dt="2024-02-28T21:08:30.767" v="1642" actId="20577"/>
          <ac:spMkLst>
            <pc:docMk/>
            <pc:sldMk cId="2966173751" sldId="337"/>
            <ac:spMk id="7" creationId="{A39DCFF8-EA85-2E29-2274-98D4669CC179}"/>
          </ac:spMkLst>
        </pc:spChg>
      </pc:sldChg>
      <pc:sldChg chg="addSp delSp modSp add mod">
        <pc:chgData name="Jonas Pontes" userId="ec89d77feac789b5" providerId="LiveId" clId="{9B0FB592-72E3-44F3-8F38-175414FE8416}" dt="2024-02-28T21:09:38.740" v="1656" actId="1036"/>
        <pc:sldMkLst>
          <pc:docMk/>
          <pc:sldMk cId="122850067" sldId="338"/>
        </pc:sldMkLst>
        <pc:spChg chg="del">
          <ac:chgData name="Jonas Pontes" userId="ec89d77feac789b5" providerId="LiveId" clId="{9B0FB592-72E3-44F3-8F38-175414FE8416}" dt="2024-02-28T21:09:08.563" v="1644" actId="478"/>
          <ac:spMkLst>
            <pc:docMk/>
            <pc:sldMk cId="122850067" sldId="338"/>
            <ac:spMk id="7" creationId="{BA9FD451-E963-AF8F-295F-30DB939714F6}"/>
          </ac:spMkLst>
        </pc:spChg>
        <pc:picChg chg="add mod">
          <ac:chgData name="Jonas Pontes" userId="ec89d77feac789b5" providerId="LiveId" clId="{9B0FB592-72E3-44F3-8F38-175414FE8416}" dt="2024-02-28T21:09:38.740" v="1656" actId="1036"/>
          <ac:picMkLst>
            <pc:docMk/>
            <pc:sldMk cId="122850067" sldId="338"/>
            <ac:picMk id="2" creationId="{16E22252-71FF-B09D-E0EC-D83F0F39DDF3}"/>
          </ac:picMkLst>
        </pc:picChg>
      </pc:sldChg>
      <pc:sldChg chg="modSp add mod ord">
        <pc:chgData name="Jonas Pontes" userId="ec89d77feac789b5" providerId="LiveId" clId="{9B0FB592-72E3-44F3-8F38-175414FE8416}" dt="2024-02-28T21:13:01.819" v="1709" actId="20577"/>
        <pc:sldMkLst>
          <pc:docMk/>
          <pc:sldMk cId="769692166" sldId="339"/>
        </pc:sldMkLst>
        <pc:spChg chg="mod">
          <ac:chgData name="Jonas Pontes" userId="ec89d77feac789b5" providerId="LiveId" clId="{9B0FB592-72E3-44F3-8F38-175414FE8416}" dt="2024-02-28T21:13:01.819" v="1709" actId="20577"/>
          <ac:spMkLst>
            <pc:docMk/>
            <pc:sldMk cId="769692166" sldId="339"/>
            <ac:spMk id="3" creationId="{5C9F1463-64A3-2488-9664-FFFBA610AF48}"/>
          </ac:spMkLst>
        </pc:spChg>
      </pc:sldChg>
      <pc:sldChg chg="modSp add del mod">
        <pc:chgData name="Jonas Pontes" userId="ec89d77feac789b5" providerId="LiveId" clId="{9B0FB592-72E3-44F3-8F38-175414FE8416}" dt="2024-02-28T21:12:50.632" v="1686" actId="47"/>
        <pc:sldMkLst>
          <pc:docMk/>
          <pc:sldMk cId="2839527222" sldId="339"/>
        </pc:sldMkLst>
        <pc:spChg chg="mod">
          <ac:chgData name="Jonas Pontes" userId="ec89d77feac789b5" providerId="LiveId" clId="{9B0FB592-72E3-44F3-8F38-175414FE8416}" dt="2024-02-28T21:12:46.350" v="1685" actId="20577"/>
          <ac:spMkLst>
            <pc:docMk/>
            <pc:sldMk cId="2839527222" sldId="339"/>
            <ac:spMk id="3" creationId="{1C555821-555C-25B7-15C5-3C243A1C943C}"/>
          </ac:spMkLst>
        </pc:spChg>
      </pc:sldChg>
      <pc:sldChg chg="modSp add mod">
        <pc:chgData name="Jonas Pontes" userId="ec89d77feac789b5" providerId="LiveId" clId="{9B0FB592-72E3-44F3-8F38-175414FE8416}" dt="2024-02-28T21:19:19.960" v="1833" actId="1076"/>
        <pc:sldMkLst>
          <pc:docMk/>
          <pc:sldMk cId="2926033378" sldId="340"/>
        </pc:sldMkLst>
        <pc:spChg chg="mod">
          <ac:chgData name="Jonas Pontes" userId="ec89d77feac789b5" providerId="LiveId" clId="{9B0FB592-72E3-44F3-8F38-175414FE8416}" dt="2024-02-28T21:19:19.960" v="1833" actId="1076"/>
          <ac:spMkLst>
            <pc:docMk/>
            <pc:sldMk cId="2926033378" sldId="340"/>
            <ac:spMk id="7" creationId="{0C6479AA-85DB-DABE-D009-2DEBF82EE131}"/>
          </ac:spMkLst>
        </pc:spChg>
      </pc:sldChg>
      <pc:sldChg chg="add del ord">
        <pc:chgData name="Jonas Pontes" userId="ec89d77feac789b5" providerId="LiveId" clId="{9B0FB592-72E3-44F3-8F38-175414FE8416}" dt="2024-02-28T21:20:26.874" v="1836" actId="47"/>
        <pc:sldMkLst>
          <pc:docMk/>
          <pc:sldMk cId="1144593823" sldId="341"/>
        </pc:sldMkLst>
      </pc:sldChg>
      <pc:sldMasterChg chg="setBg modSldLayout">
        <pc:chgData name="Jonas Pontes" userId="ec89d77feac789b5" providerId="LiveId" clId="{9B0FB592-72E3-44F3-8F38-175414FE8416}" dt="2024-02-19T15:27:07.358" v="40"/>
        <pc:sldMasterMkLst>
          <pc:docMk/>
          <pc:sldMasterMk cId="0" sldId="2147483661"/>
        </pc:sldMasterMkLst>
        <pc:sldLayoutChg chg="setBg">
          <pc:chgData name="Jonas Pontes" userId="ec89d77feac789b5" providerId="LiveId" clId="{9B0FB592-72E3-44F3-8F38-175414FE8416}" dt="2024-02-19T15:27:07.358" v="40"/>
          <pc:sldLayoutMkLst>
            <pc:docMk/>
            <pc:sldMasterMk cId="0" sldId="2147483661"/>
            <pc:sldLayoutMk cId="0" sldId="2147483659"/>
          </pc:sldLayoutMkLst>
        </pc:sldLayoutChg>
      </pc:sldMasterChg>
      <pc:sldMasterChg chg="setBg modSldLayout">
        <pc:chgData name="Jonas Pontes" userId="ec89d77feac789b5" providerId="LiveId" clId="{9B0FB592-72E3-44F3-8F38-175414FE8416}" dt="2024-02-19T15:33:35.933" v="282" actId="113"/>
        <pc:sldMasterMkLst>
          <pc:docMk/>
          <pc:sldMasterMk cId="3870121656" sldId="2147483662"/>
        </pc:sldMasterMkLst>
        <pc:sldLayoutChg chg="setBg">
          <pc:chgData name="Jonas Pontes" userId="ec89d77feac789b5" providerId="LiveId" clId="{9B0FB592-72E3-44F3-8F38-175414FE8416}" dt="2024-02-19T15:27:07.358" v="40"/>
          <pc:sldLayoutMkLst>
            <pc:docMk/>
            <pc:sldMasterMk cId="3870121656" sldId="2147483662"/>
            <pc:sldLayoutMk cId="514817870" sldId="2147483663"/>
          </pc:sldLayoutMkLst>
        </pc:sldLayoutChg>
        <pc:sldLayoutChg chg="setBg">
          <pc:chgData name="Jonas Pontes" userId="ec89d77feac789b5" providerId="LiveId" clId="{9B0FB592-72E3-44F3-8F38-175414FE8416}" dt="2024-02-19T15:27:07.358" v="40"/>
          <pc:sldLayoutMkLst>
            <pc:docMk/>
            <pc:sldMasterMk cId="3870121656" sldId="2147483662"/>
            <pc:sldLayoutMk cId="1574896209" sldId="2147483664"/>
          </pc:sldLayoutMkLst>
        </pc:sldLayoutChg>
        <pc:sldLayoutChg chg="setBg">
          <pc:chgData name="Jonas Pontes" userId="ec89d77feac789b5" providerId="LiveId" clId="{9B0FB592-72E3-44F3-8F38-175414FE8416}" dt="2024-02-19T15:27:07.358" v="40"/>
          <pc:sldLayoutMkLst>
            <pc:docMk/>
            <pc:sldMasterMk cId="3870121656" sldId="2147483662"/>
            <pc:sldLayoutMk cId="3020744690" sldId="2147483665"/>
          </pc:sldLayoutMkLst>
        </pc:sldLayoutChg>
        <pc:sldLayoutChg chg="setBg">
          <pc:chgData name="Jonas Pontes" userId="ec89d77feac789b5" providerId="LiveId" clId="{9B0FB592-72E3-44F3-8F38-175414FE8416}" dt="2024-02-19T15:27:07.358" v="40"/>
          <pc:sldLayoutMkLst>
            <pc:docMk/>
            <pc:sldMasterMk cId="3870121656" sldId="2147483662"/>
            <pc:sldLayoutMk cId="2208547588" sldId="2147483666"/>
          </pc:sldLayoutMkLst>
        </pc:sldLayoutChg>
        <pc:sldLayoutChg chg="setBg">
          <pc:chgData name="Jonas Pontes" userId="ec89d77feac789b5" providerId="LiveId" clId="{9B0FB592-72E3-44F3-8F38-175414FE8416}" dt="2024-02-19T15:27:07.358" v="40"/>
          <pc:sldLayoutMkLst>
            <pc:docMk/>
            <pc:sldMasterMk cId="3870121656" sldId="2147483662"/>
            <pc:sldLayoutMk cId="1269759466" sldId="2147483667"/>
          </pc:sldLayoutMkLst>
        </pc:sldLayoutChg>
        <pc:sldLayoutChg chg="modSp mod setBg">
          <pc:chgData name="Jonas Pontes" userId="ec89d77feac789b5" providerId="LiveId" clId="{9B0FB592-72E3-44F3-8F38-175414FE8416}" dt="2024-02-19T15:33:06.427" v="277" actId="255"/>
          <pc:sldLayoutMkLst>
            <pc:docMk/>
            <pc:sldMasterMk cId="3870121656" sldId="2147483662"/>
            <pc:sldLayoutMk cId="2442765602" sldId="2147483668"/>
          </pc:sldLayoutMkLst>
          <pc:spChg chg="mod">
            <ac:chgData name="Jonas Pontes" userId="ec89d77feac789b5" providerId="LiveId" clId="{9B0FB592-72E3-44F3-8F38-175414FE8416}" dt="2024-02-19T15:33:06.427" v="277" actId="255"/>
            <ac:spMkLst>
              <pc:docMk/>
              <pc:sldMasterMk cId="3870121656" sldId="2147483662"/>
              <pc:sldLayoutMk cId="2442765602" sldId="2147483668"/>
              <ac:spMk id="2" creationId="{A89DCC43-7348-1CAA-6861-9AFDE7317486}"/>
            </ac:spMkLst>
          </pc:spChg>
        </pc:sldLayoutChg>
        <pc:sldLayoutChg chg="setBg">
          <pc:chgData name="Jonas Pontes" userId="ec89d77feac789b5" providerId="LiveId" clId="{9B0FB592-72E3-44F3-8F38-175414FE8416}" dt="2024-02-19T15:27:07.358" v="40"/>
          <pc:sldLayoutMkLst>
            <pc:docMk/>
            <pc:sldMasterMk cId="3870121656" sldId="2147483662"/>
            <pc:sldLayoutMk cId="2344161644" sldId="2147483669"/>
          </pc:sldLayoutMkLst>
        </pc:sldLayoutChg>
        <pc:sldLayoutChg chg="setBg">
          <pc:chgData name="Jonas Pontes" userId="ec89d77feac789b5" providerId="LiveId" clId="{9B0FB592-72E3-44F3-8F38-175414FE8416}" dt="2024-02-19T15:27:07.358" v="40"/>
          <pc:sldLayoutMkLst>
            <pc:docMk/>
            <pc:sldMasterMk cId="3870121656" sldId="2147483662"/>
            <pc:sldLayoutMk cId="3719002271" sldId="2147483670"/>
          </pc:sldLayoutMkLst>
        </pc:sldLayoutChg>
        <pc:sldLayoutChg chg="setBg">
          <pc:chgData name="Jonas Pontes" userId="ec89d77feac789b5" providerId="LiveId" clId="{9B0FB592-72E3-44F3-8F38-175414FE8416}" dt="2024-02-19T15:27:07.358" v="40"/>
          <pc:sldLayoutMkLst>
            <pc:docMk/>
            <pc:sldMasterMk cId="3870121656" sldId="2147483662"/>
            <pc:sldLayoutMk cId="2796847603" sldId="2147483671"/>
          </pc:sldLayoutMkLst>
        </pc:sldLayoutChg>
        <pc:sldLayoutChg chg="setBg">
          <pc:chgData name="Jonas Pontes" userId="ec89d77feac789b5" providerId="LiveId" clId="{9B0FB592-72E3-44F3-8F38-175414FE8416}" dt="2024-02-19T15:27:07.358" v="40"/>
          <pc:sldLayoutMkLst>
            <pc:docMk/>
            <pc:sldMasterMk cId="3870121656" sldId="2147483662"/>
            <pc:sldLayoutMk cId="3689320852" sldId="2147483672"/>
          </pc:sldLayoutMkLst>
        </pc:sldLayoutChg>
        <pc:sldLayoutChg chg="setBg">
          <pc:chgData name="Jonas Pontes" userId="ec89d77feac789b5" providerId="LiveId" clId="{9B0FB592-72E3-44F3-8F38-175414FE8416}" dt="2024-02-19T15:27:07.358" v="40"/>
          <pc:sldLayoutMkLst>
            <pc:docMk/>
            <pc:sldMasterMk cId="3870121656" sldId="2147483662"/>
            <pc:sldLayoutMk cId="3368122449" sldId="2147483673"/>
          </pc:sldLayoutMkLst>
        </pc:sldLayoutChg>
        <pc:sldLayoutChg chg="modSp mod setBg">
          <pc:chgData name="Jonas Pontes" userId="ec89d77feac789b5" providerId="LiveId" clId="{9B0FB592-72E3-44F3-8F38-175414FE8416}" dt="2024-02-19T15:33:35.933" v="282" actId="113"/>
          <pc:sldLayoutMkLst>
            <pc:docMk/>
            <pc:sldMasterMk cId="3870121656" sldId="2147483662"/>
            <pc:sldLayoutMk cId="2998123861" sldId="2147483674"/>
          </pc:sldLayoutMkLst>
          <pc:spChg chg="mod">
            <ac:chgData name="Jonas Pontes" userId="ec89d77feac789b5" providerId="LiveId" clId="{9B0FB592-72E3-44F3-8F38-175414FE8416}" dt="2024-02-19T15:33:35.933" v="282" actId="113"/>
            <ac:spMkLst>
              <pc:docMk/>
              <pc:sldMasterMk cId="3870121656" sldId="2147483662"/>
              <pc:sldLayoutMk cId="2998123861" sldId="2147483674"/>
              <ac:spMk id="20" creationId="{00000000-0000-0000-0000-000000000000}"/>
            </ac:spMkLst>
          </pc:spChg>
        </pc:sldLayoutChg>
        <pc:sldLayoutChg chg="setBg">
          <pc:chgData name="Jonas Pontes" userId="ec89d77feac789b5" providerId="LiveId" clId="{9B0FB592-72E3-44F3-8F38-175414FE8416}" dt="2024-02-19T15:27:07.358" v="40"/>
          <pc:sldLayoutMkLst>
            <pc:docMk/>
            <pc:sldMasterMk cId="3870121656" sldId="2147483662"/>
            <pc:sldLayoutMk cId="1338759538" sldId="2147483675"/>
          </pc:sldLayoutMkLst>
        </pc:sldLayoutChg>
      </pc:sldMasterChg>
      <pc:sldMasterChg chg="modSldLayout">
        <pc:chgData name="Jonas Pontes" userId="ec89d77feac789b5" providerId="LiveId" clId="{9B0FB592-72E3-44F3-8F38-175414FE8416}" dt="2024-02-19T15:26:24.603" v="14"/>
        <pc:sldMasterMkLst>
          <pc:docMk/>
          <pc:sldMasterMk cId="3090689700" sldId="2147483676"/>
        </pc:sldMasterMkLst>
        <pc:sldLayoutChg chg="addSp">
          <pc:chgData name="Jonas Pontes" userId="ec89d77feac789b5" providerId="LiveId" clId="{9B0FB592-72E3-44F3-8F38-175414FE8416}" dt="2024-02-19T15:26:24.603" v="14"/>
          <pc:sldLayoutMkLst>
            <pc:docMk/>
            <pc:sldMasterMk cId="3090689700" sldId="2147483676"/>
            <pc:sldLayoutMk cId="3640706675" sldId="2147483677"/>
          </pc:sldLayoutMkLst>
          <pc:picChg chg="add">
            <ac:chgData name="Jonas Pontes" userId="ec89d77feac789b5" providerId="LiveId" clId="{9B0FB592-72E3-44F3-8F38-175414FE8416}" dt="2024-02-19T15:26:24.603" v="14"/>
            <ac:picMkLst>
              <pc:docMk/>
              <pc:sldMasterMk cId="3090689700" sldId="2147483676"/>
              <pc:sldLayoutMk cId="3640706675" sldId="2147483677"/>
              <ac:picMk id="8" creationId="{141F67F6-C76E-1A2C-C1AD-CAF6D264F087}"/>
            </ac:picMkLst>
          </pc:picChg>
        </pc:sldLayoutChg>
        <pc:sldLayoutChg chg="addSp">
          <pc:chgData name="Jonas Pontes" userId="ec89d77feac789b5" providerId="LiveId" clId="{9B0FB592-72E3-44F3-8F38-175414FE8416}" dt="2024-02-19T15:26:24.603" v="14"/>
          <pc:sldLayoutMkLst>
            <pc:docMk/>
            <pc:sldMasterMk cId="3090689700" sldId="2147483676"/>
            <pc:sldLayoutMk cId="1259387930" sldId="2147483678"/>
          </pc:sldLayoutMkLst>
          <pc:picChg chg="add">
            <ac:chgData name="Jonas Pontes" userId="ec89d77feac789b5" providerId="LiveId" clId="{9B0FB592-72E3-44F3-8F38-175414FE8416}" dt="2024-02-19T15:26:24.603" v="14"/>
            <ac:picMkLst>
              <pc:docMk/>
              <pc:sldMasterMk cId="3090689700" sldId="2147483676"/>
              <pc:sldLayoutMk cId="1259387930" sldId="2147483678"/>
              <ac:picMk id="8" creationId="{5F587ADD-5548-8C03-BA94-2CDF0F751FF4}"/>
            </ac:picMkLst>
          </pc:picChg>
        </pc:sldLayoutChg>
        <pc:sldLayoutChg chg="addSp">
          <pc:chgData name="Jonas Pontes" userId="ec89d77feac789b5" providerId="LiveId" clId="{9B0FB592-72E3-44F3-8F38-175414FE8416}" dt="2024-02-19T15:26:24.603" v="14"/>
          <pc:sldLayoutMkLst>
            <pc:docMk/>
            <pc:sldMasterMk cId="3090689700" sldId="2147483676"/>
            <pc:sldLayoutMk cId="790598924" sldId="2147483682"/>
          </pc:sldLayoutMkLst>
          <pc:spChg chg="add">
            <ac:chgData name="Jonas Pontes" userId="ec89d77feac789b5" providerId="LiveId" clId="{9B0FB592-72E3-44F3-8F38-175414FE8416}" dt="2024-02-19T15:26:24.603" v="14"/>
            <ac:spMkLst>
              <pc:docMk/>
              <pc:sldMasterMk cId="3090689700" sldId="2147483676"/>
              <pc:sldLayoutMk cId="790598924" sldId="2147483682"/>
              <ac:spMk id="7" creationId="{A4FEE61A-4482-606F-B8F0-DBABA51A0409}"/>
            </ac:spMkLst>
          </pc:spChg>
        </pc:sldLayoutChg>
      </pc:sldMasterChg>
    </pc:docChg>
  </pc:docChgLst>
  <pc:docChgLst>
    <pc:chgData name="Jonas Pontes" userId="ec89d77feac789b5" providerId="LiveId" clId="{89EE4571-E545-4009-AC8A-E8A4DD796ADA}"/>
    <pc:docChg chg="undo custSel modSld modMainMaster">
      <pc:chgData name="Jonas Pontes" userId="ec89d77feac789b5" providerId="LiveId" clId="{89EE4571-E545-4009-AC8A-E8A4DD796ADA}" dt="2024-02-09T15:36:31.552" v="434" actId="1076"/>
      <pc:docMkLst>
        <pc:docMk/>
      </pc:docMkLst>
      <pc:sldChg chg="addSp delSp modSp mod">
        <pc:chgData name="Jonas Pontes" userId="ec89d77feac789b5" providerId="LiveId" clId="{89EE4571-E545-4009-AC8A-E8A4DD796ADA}" dt="2024-02-08T17:22:24.453" v="54" actId="1036"/>
        <pc:sldMkLst>
          <pc:docMk/>
          <pc:sldMk cId="0" sldId="256"/>
        </pc:sldMkLst>
        <pc:spChg chg="add">
          <ac:chgData name="Jonas Pontes" userId="ec89d77feac789b5" providerId="LiveId" clId="{89EE4571-E545-4009-AC8A-E8A4DD796ADA}" dt="2024-02-08T17:21:18.991" v="24"/>
          <ac:spMkLst>
            <pc:docMk/>
            <pc:sldMk cId="0" sldId="256"/>
            <ac:spMk id="2" creationId="{2B8B5798-DD27-AFD0-A457-226906956A60}"/>
          </ac:spMkLst>
        </pc:spChg>
        <pc:spChg chg="add">
          <ac:chgData name="Jonas Pontes" userId="ec89d77feac789b5" providerId="LiveId" clId="{89EE4571-E545-4009-AC8A-E8A4DD796ADA}" dt="2024-02-08T17:21:21.435" v="25"/>
          <ac:spMkLst>
            <pc:docMk/>
            <pc:sldMk cId="0" sldId="256"/>
            <ac:spMk id="3" creationId="{C7805E24-6042-779E-6484-5886DB1BAD0F}"/>
          </ac:spMkLst>
        </pc:spChg>
        <pc:grpChg chg="mod">
          <ac:chgData name="Jonas Pontes" userId="ec89d77feac789b5" providerId="LiveId" clId="{89EE4571-E545-4009-AC8A-E8A4DD796ADA}" dt="2024-02-08T17:22:24.453" v="54" actId="1036"/>
          <ac:grpSpMkLst>
            <pc:docMk/>
            <pc:sldMk cId="0" sldId="256"/>
            <ac:grpSpMk id="76" creationId="{00000000-0000-0000-0000-000000000000}"/>
          </ac:grpSpMkLst>
        </pc:grpChg>
        <pc:picChg chg="add del mod modCrop">
          <ac:chgData name="Jonas Pontes" userId="ec89d77feac789b5" providerId="LiveId" clId="{89EE4571-E545-4009-AC8A-E8A4DD796ADA}" dt="2024-02-08T17:22:14.580" v="35" actId="478"/>
          <ac:picMkLst>
            <pc:docMk/>
            <pc:sldMk cId="0" sldId="256"/>
            <ac:picMk id="4" creationId="{FC19D8C7-09D3-0009-AF4C-FE33DFA71B62}"/>
          </ac:picMkLst>
        </pc:picChg>
      </pc:sldChg>
      <pc:sldChg chg="modSp mod">
        <pc:chgData name="Jonas Pontes" userId="ec89d77feac789b5" providerId="LiveId" clId="{89EE4571-E545-4009-AC8A-E8A4DD796ADA}" dt="2024-02-08T17:19:47.118" v="22" actId="14100"/>
        <pc:sldMkLst>
          <pc:docMk/>
          <pc:sldMk cId="0" sldId="258"/>
        </pc:sldMkLst>
        <pc:spChg chg="mod">
          <ac:chgData name="Jonas Pontes" userId="ec89d77feac789b5" providerId="LiveId" clId="{89EE4571-E545-4009-AC8A-E8A4DD796ADA}" dt="2024-02-08T17:19:47.118" v="22" actId="14100"/>
          <ac:spMkLst>
            <pc:docMk/>
            <pc:sldMk cId="0" sldId="258"/>
            <ac:spMk id="3" creationId="{E18DD787-EFDE-3A63-4EC9-1827B7B17333}"/>
          </ac:spMkLst>
        </pc:spChg>
      </pc:sldChg>
      <pc:sldChg chg="modSp mod">
        <pc:chgData name="Jonas Pontes" userId="ec89d77feac789b5" providerId="LiveId" clId="{89EE4571-E545-4009-AC8A-E8A4DD796ADA}" dt="2024-02-09T15:32:39.333" v="241" actId="1038"/>
        <pc:sldMkLst>
          <pc:docMk/>
          <pc:sldMk cId="0" sldId="259"/>
        </pc:sldMkLst>
        <pc:spChg chg="mod">
          <ac:chgData name="Jonas Pontes" userId="ec89d77feac789b5" providerId="LiveId" clId="{89EE4571-E545-4009-AC8A-E8A4DD796ADA}" dt="2024-02-09T15:32:34.828" v="227" actId="14100"/>
          <ac:spMkLst>
            <pc:docMk/>
            <pc:sldMk cId="0" sldId="259"/>
            <ac:spMk id="27" creationId="{FE341CDB-B13B-DFFF-E7EA-70AEDC6073C5}"/>
          </ac:spMkLst>
        </pc:spChg>
        <pc:picChg chg="mod">
          <ac:chgData name="Jonas Pontes" userId="ec89d77feac789b5" providerId="LiveId" clId="{89EE4571-E545-4009-AC8A-E8A4DD796ADA}" dt="2024-02-09T15:32:39.333" v="241" actId="1038"/>
          <ac:picMkLst>
            <pc:docMk/>
            <pc:sldMk cId="0" sldId="259"/>
            <ac:picMk id="26" creationId="{3CB67CAB-02F1-F559-BEB1-BDA46EF37364}"/>
          </ac:picMkLst>
        </pc:picChg>
      </pc:sldChg>
      <pc:sldChg chg="modSp mod">
        <pc:chgData name="Jonas Pontes" userId="ec89d77feac789b5" providerId="LiveId" clId="{89EE4571-E545-4009-AC8A-E8A4DD796ADA}" dt="2024-02-09T15:27:08.617" v="144" actId="1076"/>
        <pc:sldMkLst>
          <pc:docMk/>
          <pc:sldMk cId="3441495952" sldId="292"/>
        </pc:sldMkLst>
        <pc:picChg chg="mod">
          <ac:chgData name="Jonas Pontes" userId="ec89d77feac789b5" providerId="LiveId" clId="{89EE4571-E545-4009-AC8A-E8A4DD796ADA}" dt="2024-02-09T15:27:08.617" v="144" actId="1076"/>
          <ac:picMkLst>
            <pc:docMk/>
            <pc:sldMk cId="3441495952" sldId="292"/>
            <ac:picMk id="7" creationId="{C8ADCD01-B398-AFCE-0995-5D55783233CD}"/>
          </ac:picMkLst>
        </pc:picChg>
      </pc:sldChg>
      <pc:sldChg chg="addSp delSp modSp mod">
        <pc:chgData name="Jonas Pontes" userId="ec89d77feac789b5" providerId="LiveId" clId="{89EE4571-E545-4009-AC8A-E8A4DD796ADA}" dt="2024-02-09T15:31:12.026" v="201" actId="255"/>
        <pc:sldMkLst>
          <pc:docMk/>
          <pc:sldMk cId="0" sldId="297"/>
        </pc:sldMkLst>
        <pc:spChg chg="mod">
          <ac:chgData name="Jonas Pontes" userId="ec89d77feac789b5" providerId="LiveId" clId="{89EE4571-E545-4009-AC8A-E8A4DD796ADA}" dt="2024-02-09T15:30:13.543" v="185" actId="207"/>
          <ac:spMkLst>
            <pc:docMk/>
            <pc:sldMk cId="0" sldId="297"/>
            <ac:spMk id="6" creationId="{00000000-0000-0000-0000-000000000000}"/>
          </ac:spMkLst>
        </pc:spChg>
        <pc:spChg chg="mod">
          <ac:chgData name="Jonas Pontes" userId="ec89d77feac789b5" providerId="LiveId" clId="{89EE4571-E545-4009-AC8A-E8A4DD796ADA}" dt="2024-02-09T15:30:13.543" v="185" actId="207"/>
          <ac:spMkLst>
            <pc:docMk/>
            <pc:sldMk cId="0" sldId="297"/>
            <ac:spMk id="7" creationId="{00000000-0000-0000-0000-000000000000}"/>
          </ac:spMkLst>
        </pc:spChg>
        <pc:spChg chg="mod">
          <ac:chgData name="Jonas Pontes" userId="ec89d77feac789b5" providerId="LiveId" clId="{89EE4571-E545-4009-AC8A-E8A4DD796ADA}" dt="2024-02-09T15:31:12.026" v="201" actId="255"/>
          <ac:spMkLst>
            <pc:docMk/>
            <pc:sldMk cId="0" sldId="297"/>
            <ac:spMk id="8" creationId="{00000000-0000-0000-0000-000000000000}"/>
          </ac:spMkLst>
        </pc:spChg>
        <pc:spChg chg="del mod">
          <ac:chgData name="Jonas Pontes" userId="ec89d77feac789b5" providerId="LiveId" clId="{89EE4571-E545-4009-AC8A-E8A4DD796ADA}" dt="2024-02-09T15:30:20.028" v="186" actId="478"/>
          <ac:spMkLst>
            <pc:docMk/>
            <pc:sldMk cId="0" sldId="297"/>
            <ac:spMk id="9" creationId="{00000000-0000-0000-0000-000000000000}"/>
          </ac:spMkLst>
        </pc:spChg>
        <pc:spChg chg="mod">
          <ac:chgData name="Jonas Pontes" userId="ec89d77feac789b5" providerId="LiveId" clId="{89EE4571-E545-4009-AC8A-E8A4DD796ADA}" dt="2024-02-09T15:29:42.099" v="182" actId="1035"/>
          <ac:spMkLst>
            <pc:docMk/>
            <pc:sldMk cId="0" sldId="297"/>
            <ac:spMk id="10" creationId="{00000000-0000-0000-0000-000000000000}"/>
          </ac:spMkLst>
        </pc:spChg>
        <pc:spChg chg="mod">
          <ac:chgData name="Jonas Pontes" userId="ec89d77feac789b5" providerId="LiveId" clId="{89EE4571-E545-4009-AC8A-E8A4DD796ADA}" dt="2024-02-09T15:29:42.099" v="182" actId="1035"/>
          <ac:spMkLst>
            <pc:docMk/>
            <pc:sldMk cId="0" sldId="297"/>
            <ac:spMk id="11" creationId="{00000000-0000-0000-0000-000000000000}"/>
          </ac:spMkLst>
        </pc:spChg>
        <pc:spChg chg="mod">
          <ac:chgData name="Jonas Pontes" userId="ec89d77feac789b5" providerId="LiveId" clId="{89EE4571-E545-4009-AC8A-E8A4DD796ADA}" dt="2024-02-09T15:30:13.543" v="185" actId="207"/>
          <ac:spMkLst>
            <pc:docMk/>
            <pc:sldMk cId="0" sldId="297"/>
            <ac:spMk id="12" creationId="{00000000-0000-0000-0000-000000000000}"/>
          </ac:spMkLst>
        </pc:spChg>
        <pc:spChg chg="mod">
          <ac:chgData name="Jonas Pontes" userId="ec89d77feac789b5" providerId="LiveId" clId="{89EE4571-E545-4009-AC8A-E8A4DD796ADA}" dt="2024-02-09T15:31:12.026" v="201" actId="255"/>
          <ac:spMkLst>
            <pc:docMk/>
            <pc:sldMk cId="0" sldId="297"/>
            <ac:spMk id="13" creationId="{00000000-0000-0000-0000-000000000000}"/>
          </ac:spMkLst>
        </pc:spChg>
        <pc:spChg chg="del mod">
          <ac:chgData name="Jonas Pontes" userId="ec89d77feac789b5" providerId="LiveId" clId="{89EE4571-E545-4009-AC8A-E8A4DD796ADA}" dt="2024-02-09T15:30:22.060" v="187" actId="478"/>
          <ac:spMkLst>
            <pc:docMk/>
            <pc:sldMk cId="0" sldId="297"/>
            <ac:spMk id="14" creationId="{00000000-0000-0000-0000-000000000000}"/>
          </ac:spMkLst>
        </pc:spChg>
        <pc:spChg chg="mod">
          <ac:chgData name="Jonas Pontes" userId="ec89d77feac789b5" providerId="LiveId" clId="{89EE4571-E545-4009-AC8A-E8A4DD796ADA}" dt="2024-02-09T15:29:42.099" v="182" actId="1035"/>
          <ac:spMkLst>
            <pc:docMk/>
            <pc:sldMk cId="0" sldId="297"/>
            <ac:spMk id="15" creationId="{00000000-0000-0000-0000-000000000000}"/>
          </ac:spMkLst>
        </pc:spChg>
        <pc:spChg chg="mod">
          <ac:chgData name="Jonas Pontes" userId="ec89d77feac789b5" providerId="LiveId" clId="{89EE4571-E545-4009-AC8A-E8A4DD796ADA}" dt="2024-02-09T15:29:42.099" v="182" actId="1035"/>
          <ac:spMkLst>
            <pc:docMk/>
            <pc:sldMk cId="0" sldId="297"/>
            <ac:spMk id="16" creationId="{00000000-0000-0000-0000-000000000000}"/>
          </ac:spMkLst>
        </pc:spChg>
        <pc:spChg chg="mod">
          <ac:chgData name="Jonas Pontes" userId="ec89d77feac789b5" providerId="LiveId" clId="{89EE4571-E545-4009-AC8A-E8A4DD796ADA}" dt="2024-02-09T15:30:13.543" v="185" actId="207"/>
          <ac:spMkLst>
            <pc:docMk/>
            <pc:sldMk cId="0" sldId="297"/>
            <ac:spMk id="17" creationId="{00000000-0000-0000-0000-000000000000}"/>
          </ac:spMkLst>
        </pc:spChg>
        <pc:spChg chg="add del mod">
          <ac:chgData name="Jonas Pontes" userId="ec89d77feac789b5" providerId="LiveId" clId="{89EE4571-E545-4009-AC8A-E8A4DD796ADA}" dt="2024-02-09T15:31:12.026" v="201" actId="255"/>
          <ac:spMkLst>
            <pc:docMk/>
            <pc:sldMk cId="0" sldId="297"/>
            <ac:spMk id="18" creationId="{00000000-0000-0000-0000-000000000000}"/>
          </ac:spMkLst>
        </pc:spChg>
        <pc:spChg chg="del mod">
          <ac:chgData name="Jonas Pontes" userId="ec89d77feac789b5" providerId="LiveId" clId="{89EE4571-E545-4009-AC8A-E8A4DD796ADA}" dt="2024-02-09T15:30:30.685" v="190" actId="478"/>
          <ac:spMkLst>
            <pc:docMk/>
            <pc:sldMk cId="0" sldId="297"/>
            <ac:spMk id="19" creationId="{00000000-0000-0000-0000-000000000000}"/>
          </ac:spMkLst>
        </pc:spChg>
        <pc:spChg chg="mod">
          <ac:chgData name="Jonas Pontes" userId="ec89d77feac789b5" providerId="LiveId" clId="{89EE4571-E545-4009-AC8A-E8A4DD796ADA}" dt="2024-02-09T15:29:42.099" v="182" actId="1035"/>
          <ac:spMkLst>
            <pc:docMk/>
            <pc:sldMk cId="0" sldId="297"/>
            <ac:spMk id="20" creationId="{00000000-0000-0000-0000-000000000000}"/>
          </ac:spMkLst>
        </pc:spChg>
        <pc:spChg chg="mod">
          <ac:chgData name="Jonas Pontes" userId="ec89d77feac789b5" providerId="LiveId" clId="{89EE4571-E545-4009-AC8A-E8A4DD796ADA}" dt="2024-02-09T15:29:42.099" v="182" actId="1035"/>
          <ac:spMkLst>
            <pc:docMk/>
            <pc:sldMk cId="0" sldId="297"/>
            <ac:spMk id="21" creationId="{00000000-0000-0000-0000-000000000000}"/>
          </ac:spMkLst>
        </pc:spChg>
        <pc:picChg chg="mod">
          <ac:chgData name="Jonas Pontes" userId="ec89d77feac789b5" providerId="LiveId" clId="{89EE4571-E545-4009-AC8A-E8A4DD796ADA}" dt="2024-02-09T15:29:17.770" v="154" actId="14100"/>
          <ac:picMkLst>
            <pc:docMk/>
            <pc:sldMk cId="0" sldId="297"/>
            <ac:picMk id="4" creationId="{00000000-0000-0000-0000-000000000000}"/>
          </ac:picMkLst>
        </pc:picChg>
      </pc:sldChg>
      <pc:sldChg chg="modSp mod">
        <pc:chgData name="Jonas Pontes" userId="ec89d77feac789b5" providerId="LiveId" clId="{89EE4571-E545-4009-AC8A-E8A4DD796ADA}" dt="2024-02-09T15:27:26.598" v="147" actId="14100"/>
        <pc:sldMkLst>
          <pc:docMk/>
          <pc:sldMk cId="822265164" sldId="298"/>
        </pc:sldMkLst>
        <pc:spChg chg="mod">
          <ac:chgData name="Jonas Pontes" userId="ec89d77feac789b5" providerId="LiveId" clId="{89EE4571-E545-4009-AC8A-E8A4DD796ADA}" dt="2024-02-09T15:27:26.598" v="147" actId="14100"/>
          <ac:spMkLst>
            <pc:docMk/>
            <pc:sldMk cId="822265164" sldId="298"/>
            <ac:spMk id="5" creationId="{414B5AFE-CFCC-3EF7-B235-E7EA31431B36}"/>
          </ac:spMkLst>
        </pc:spChg>
      </pc:sldChg>
      <pc:sldChg chg="modSp mod">
        <pc:chgData name="Jonas Pontes" userId="ec89d77feac789b5" providerId="LiveId" clId="{89EE4571-E545-4009-AC8A-E8A4DD796ADA}" dt="2024-02-09T15:32:00.150" v="208" actId="1076"/>
        <pc:sldMkLst>
          <pc:docMk/>
          <pc:sldMk cId="1715752311" sldId="301"/>
        </pc:sldMkLst>
        <pc:spChg chg="mod">
          <ac:chgData name="Jonas Pontes" userId="ec89d77feac789b5" providerId="LiveId" clId="{89EE4571-E545-4009-AC8A-E8A4DD796ADA}" dt="2024-02-09T15:31:52.618" v="206" actId="14100"/>
          <ac:spMkLst>
            <pc:docMk/>
            <pc:sldMk cId="1715752311" sldId="301"/>
            <ac:spMk id="3" creationId="{7EDDD642-41B0-4DCB-8456-9A9F8EE0098B}"/>
          </ac:spMkLst>
        </pc:spChg>
        <pc:picChg chg="mod">
          <ac:chgData name="Jonas Pontes" userId="ec89d77feac789b5" providerId="LiveId" clId="{89EE4571-E545-4009-AC8A-E8A4DD796ADA}" dt="2024-02-09T15:31:49.198" v="205" actId="1076"/>
          <ac:picMkLst>
            <pc:docMk/>
            <pc:sldMk cId="1715752311" sldId="301"/>
            <ac:picMk id="4" creationId="{CC9DED7C-2EA9-1013-9143-3F018C9A648F}"/>
          </ac:picMkLst>
        </pc:picChg>
        <pc:picChg chg="mod">
          <ac:chgData name="Jonas Pontes" userId="ec89d77feac789b5" providerId="LiveId" clId="{89EE4571-E545-4009-AC8A-E8A4DD796ADA}" dt="2024-02-09T15:32:00.150" v="208" actId="1076"/>
          <ac:picMkLst>
            <pc:docMk/>
            <pc:sldMk cId="1715752311" sldId="301"/>
            <ac:picMk id="6" creationId="{31CD10BE-1358-42CE-707D-B0CC5120871B}"/>
          </ac:picMkLst>
        </pc:picChg>
      </pc:sldChg>
      <pc:sldChg chg="modSp mod">
        <pc:chgData name="Jonas Pontes" userId="ec89d77feac789b5" providerId="LiveId" clId="{89EE4571-E545-4009-AC8A-E8A4DD796ADA}" dt="2024-02-09T15:32:49.157" v="257" actId="1035"/>
        <pc:sldMkLst>
          <pc:docMk/>
          <pc:sldMk cId="725634442" sldId="302"/>
        </pc:sldMkLst>
        <pc:spChg chg="mod">
          <ac:chgData name="Jonas Pontes" userId="ec89d77feac789b5" providerId="LiveId" clId="{89EE4571-E545-4009-AC8A-E8A4DD796ADA}" dt="2024-02-09T15:32:49.157" v="257" actId="1035"/>
          <ac:spMkLst>
            <pc:docMk/>
            <pc:sldMk cId="725634442" sldId="302"/>
            <ac:spMk id="7" creationId="{83A6CCBF-DA89-860B-91DB-612585EDF3FA}"/>
          </ac:spMkLst>
        </pc:spChg>
      </pc:sldChg>
      <pc:sldChg chg="modSp mod">
        <pc:chgData name="Jonas Pontes" userId="ec89d77feac789b5" providerId="LiveId" clId="{89EE4571-E545-4009-AC8A-E8A4DD796ADA}" dt="2024-02-09T15:32:58.604" v="258" actId="1076"/>
        <pc:sldMkLst>
          <pc:docMk/>
          <pc:sldMk cId="2261185337" sldId="303"/>
        </pc:sldMkLst>
        <pc:picChg chg="mod">
          <ac:chgData name="Jonas Pontes" userId="ec89d77feac789b5" providerId="LiveId" clId="{89EE4571-E545-4009-AC8A-E8A4DD796ADA}" dt="2024-02-09T15:32:58.604" v="258" actId="1076"/>
          <ac:picMkLst>
            <pc:docMk/>
            <pc:sldMk cId="2261185337" sldId="303"/>
            <ac:picMk id="4" creationId="{0C5C090E-8CFA-5F93-2337-E6EF42417ADE}"/>
          </ac:picMkLst>
        </pc:picChg>
      </pc:sldChg>
      <pc:sldChg chg="modSp mod">
        <pc:chgData name="Jonas Pontes" userId="ec89d77feac789b5" providerId="LiveId" clId="{89EE4571-E545-4009-AC8A-E8A4DD796ADA}" dt="2024-02-09T15:33:37.408" v="286" actId="1035"/>
        <pc:sldMkLst>
          <pc:docMk/>
          <pc:sldMk cId="2500693611" sldId="311"/>
        </pc:sldMkLst>
        <pc:spChg chg="mod">
          <ac:chgData name="Jonas Pontes" userId="ec89d77feac789b5" providerId="LiveId" clId="{89EE4571-E545-4009-AC8A-E8A4DD796ADA}" dt="2024-02-09T15:33:37.408" v="286" actId="1035"/>
          <ac:spMkLst>
            <pc:docMk/>
            <pc:sldMk cId="2500693611" sldId="311"/>
            <ac:spMk id="7" creationId="{7E24B36B-572C-7AED-063B-078D738245A4}"/>
          </ac:spMkLst>
        </pc:spChg>
        <pc:spChg chg="mod">
          <ac:chgData name="Jonas Pontes" userId="ec89d77feac789b5" providerId="LiveId" clId="{89EE4571-E545-4009-AC8A-E8A4DD796ADA}" dt="2024-02-09T15:33:29.648" v="277" actId="1035"/>
          <ac:spMkLst>
            <pc:docMk/>
            <pc:sldMk cId="2500693611" sldId="311"/>
            <ac:spMk id="8" creationId="{69223EE9-E1FA-5B82-5F54-00C5DBC5F91C}"/>
          </ac:spMkLst>
        </pc:spChg>
        <pc:graphicFrameChg chg="mod">
          <ac:chgData name="Jonas Pontes" userId="ec89d77feac789b5" providerId="LiveId" clId="{89EE4571-E545-4009-AC8A-E8A4DD796ADA}" dt="2024-02-09T15:33:29.648" v="277" actId="1035"/>
          <ac:graphicFrameMkLst>
            <pc:docMk/>
            <pc:sldMk cId="2500693611" sldId="311"/>
            <ac:graphicFrameMk id="6" creationId="{E16D5ADD-02D8-130D-1F61-6248D56A6028}"/>
          </ac:graphicFrameMkLst>
        </pc:graphicFrameChg>
      </pc:sldChg>
      <pc:sldChg chg="modSp mod">
        <pc:chgData name="Jonas Pontes" userId="ec89d77feac789b5" providerId="LiveId" clId="{89EE4571-E545-4009-AC8A-E8A4DD796ADA}" dt="2024-02-09T15:34:01.785" v="317" actId="1036"/>
        <pc:sldMkLst>
          <pc:docMk/>
          <pc:sldMk cId="2519735868" sldId="312"/>
        </pc:sldMkLst>
        <pc:spChg chg="mod">
          <ac:chgData name="Jonas Pontes" userId="ec89d77feac789b5" providerId="LiveId" clId="{89EE4571-E545-4009-AC8A-E8A4DD796ADA}" dt="2024-02-09T15:34:01.785" v="317" actId="1036"/>
          <ac:spMkLst>
            <pc:docMk/>
            <pc:sldMk cId="2519735868" sldId="312"/>
            <ac:spMk id="7" creationId="{45F477F8-4917-F613-F933-CE5EE5ED3DE0}"/>
          </ac:spMkLst>
        </pc:spChg>
        <pc:spChg chg="mod">
          <ac:chgData name="Jonas Pontes" userId="ec89d77feac789b5" providerId="LiveId" clId="{89EE4571-E545-4009-AC8A-E8A4DD796ADA}" dt="2024-02-09T15:33:51.427" v="297" actId="1035"/>
          <ac:spMkLst>
            <pc:docMk/>
            <pc:sldMk cId="2519735868" sldId="312"/>
            <ac:spMk id="8" creationId="{BFD5EF01-AA16-6E4D-1642-4611AC6AF4CB}"/>
          </ac:spMkLst>
        </pc:spChg>
        <pc:graphicFrameChg chg="mod">
          <ac:chgData name="Jonas Pontes" userId="ec89d77feac789b5" providerId="LiveId" clId="{89EE4571-E545-4009-AC8A-E8A4DD796ADA}" dt="2024-02-09T15:33:51.427" v="297" actId="1035"/>
          <ac:graphicFrameMkLst>
            <pc:docMk/>
            <pc:sldMk cId="2519735868" sldId="312"/>
            <ac:graphicFrameMk id="6" creationId="{CF56847B-72E4-DB57-FE43-64508715C3DE}"/>
          </ac:graphicFrameMkLst>
        </pc:graphicFrameChg>
      </pc:sldChg>
      <pc:sldChg chg="modSp mod">
        <pc:chgData name="Jonas Pontes" userId="ec89d77feac789b5" providerId="LiveId" clId="{89EE4571-E545-4009-AC8A-E8A4DD796ADA}" dt="2024-02-09T15:34:19.107" v="350" actId="20577"/>
        <pc:sldMkLst>
          <pc:docMk/>
          <pc:sldMk cId="1359799613" sldId="313"/>
        </pc:sldMkLst>
        <pc:spChg chg="mod">
          <ac:chgData name="Jonas Pontes" userId="ec89d77feac789b5" providerId="LiveId" clId="{89EE4571-E545-4009-AC8A-E8A4DD796ADA}" dt="2024-02-09T15:34:19.107" v="350" actId="20577"/>
          <ac:spMkLst>
            <pc:docMk/>
            <pc:sldMk cId="1359799613" sldId="313"/>
            <ac:spMk id="7" creationId="{1100A485-DEA1-8006-FB55-D40BD0179C1C}"/>
          </ac:spMkLst>
        </pc:spChg>
        <pc:spChg chg="mod">
          <ac:chgData name="Jonas Pontes" userId="ec89d77feac789b5" providerId="LiveId" clId="{89EE4571-E545-4009-AC8A-E8A4DD796ADA}" dt="2024-02-09T15:34:09.594" v="329" actId="1035"/>
          <ac:spMkLst>
            <pc:docMk/>
            <pc:sldMk cId="1359799613" sldId="313"/>
            <ac:spMk id="8" creationId="{0D6901C1-A879-E3C5-E236-D417DB806206}"/>
          </ac:spMkLst>
        </pc:spChg>
        <pc:graphicFrameChg chg="mod">
          <ac:chgData name="Jonas Pontes" userId="ec89d77feac789b5" providerId="LiveId" clId="{89EE4571-E545-4009-AC8A-E8A4DD796ADA}" dt="2024-02-09T15:34:09.594" v="329" actId="1035"/>
          <ac:graphicFrameMkLst>
            <pc:docMk/>
            <pc:sldMk cId="1359799613" sldId="313"/>
            <ac:graphicFrameMk id="6" creationId="{933049B0-8552-09F6-338D-80C19660FDD0}"/>
          </ac:graphicFrameMkLst>
        </pc:graphicFrameChg>
      </pc:sldChg>
      <pc:sldChg chg="modSp mod">
        <pc:chgData name="Jonas Pontes" userId="ec89d77feac789b5" providerId="LiveId" clId="{89EE4571-E545-4009-AC8A-E8A4DD796ADA}" dt="2024-02-09T15:34:34.980" v="387" actId="1035"/>
        <pc:sldMkLst>
          <pc:docMk/>
          <pc:sldMk cId="913950447" sldId="314"/>
        </pc:sldMkLst>
        <pc:spChg chg="mod">
          <ac:chgData name="Jonas Pontes" userId="ec89d77feac789b5" providerId="LiveId" clId="{89EE4571-E545-4009-AC8A-E8A4DD796ADA}" dt="2024-02-09T15:34:34.980" v="387" actId="1035"/>
          <ac:spMkLst>
            <pc:docMk/>
            <pc:sldMk cId="913950447" sldId="314"/>
            <ac:spMk id="7" creationId="{8DCADED5-7B5C-7341-FAB9-FAD46824D98E}"/>
          </ac:spMkLst>
        </pc:spChg>
        <pc:spChg chg="mod">
          <ac:chgData name="Jonas Pontes" userId="ec89d77feac789b5" providerId="LiveId" clId="{89EE4571-E545-4009-AC8A-E8A4DD796ADA}" dt="2024-02-09T15:34:28.429" v="368" actId="1036"/>
          <ac:spMkLst>
            <pc:docMk/>
            <pc:sldMk cId="913950447" sldId="314"/>
            <ac:spMk id="8" creationId="{1B0F3E2D-63F6-1F30-9F79-E637496DC817}"/>
          </ac:spMkLst>
        </pc:spChg>
        <pc:graphicFrameChg chg="mod">
          <ac:chgData name="Jonas Pontes" userId="ec89d77feac789b5" providerId="LiveId" clId="{89EE4571-E545-4009-AC8A-E8A4DD796ADA}" dt="2024-02-09T15:34:28.429" v="368" actId="1036"/>
          <ac:graphicFrameMkLst>
            <pc:docMk/>
            <pc:sldMk cId="913950447" sldId="314"/>
            <ac:graphicFrameMk id="6" creationId="{6A029E78-3BEA-C74B-C9A9-52663EDD697C}"/>
          </ac:graphicFrameMkLst>
        </pc:graphicFrameChg>
      </pc:sldChg>
      <pc:sldChg chg="addSp delSp modSp mod">
        <pc:chgData name="Jonas Pontes" userId="ec89d77feac789b5" providerId="LiveId" clId="{89EE4571-E545-4009-AC8A-E8A4DD796ADA}" dt="2024-02-09T15:36:31.552" v="434" actId="1076"/>
        <pc:sldMkLst>
          <pc:docMk/>
          <pc:sldMk cId="3883065648" sldId="316"/>
        </pc:sldMkLst>
        <pc:spChg chg="mod">
          <ac:chgData name="Jonas Pontes" userId="ec89d77feac789b5" providerId="LiveId" clId="{89EE4571-E545-4009-AC8A-E8A4DD796ADA}" dt="2024-02-09T15:35:51.025" v="424" actId="1036"/>
          <ac:spMkLst>
            <pc:docMk/>
            <pc:sldMk cId="3883065648" sldId="316"/>
            <ac:spMk id="2" creationId="{69C8E745-0C8E-0A90-5517-0AE8819E6C52}"/>
          </ac:spMkLst>
        </pc:spChg>
        <pc:spChg chg="add mod">
          <ac:chgData name="Jonas Pontes" userId="ec89d77feac789b5" providerId="LiveId" clId="{89EE4571-E545-4009-AC8A-E8A4DD796ADA}" dt="2024-02-09T15:36:09.275" v="429" actId="1076"/>
          <ac:spMkLst>
            <pc:docMk/>
            <pc:sldMk cId="3883065648" sldId="316"/>
            <ac:spMk id="3" creationId="{B12AFF44-135E-4CC6-4F5C-96A0155FCC2E}"/>
          </ac:spMkLst>
        </pc:spChg>
        <pc:spChg chg="mod">
          <ac:chgData name="Jonas Pontes" userId="ec89d77feac789b5" providerId="LiveId" clId="{89EE4571-E545-4009-AC8A-E8A4DD796ADA}" dt="2024-02-09T15:36:31.552" v="434" actId="1076"/>
          <ac:spMkLst>
            <pc:docMk/>
            <pc:sldMk cId="3883065648" sldId="316"/>
            <ac:spMk id="4" creationId="{2F832C7F-723D-470E-487F-F2011348DCB3}"/>
          </ac:spMkLst>
        </pc:spChg>
        <pc:spChg chg="del">
          <ac:chgData name="Jonas Pontes" userId="ec89d77feac789b5" providerId="LiveId" clId="{89EE4571-E545-4009-AC8A-E8A4DD796ADA}" dt="2024-02-09T15:35:56.961" v="425" actId="478"/>
          <ac:spMkLst>
            <pc:docMk/>
            <pc:sldMk cId="3883065648" sldId="316"/>
            <ac:spMk id="5" creationId="{37A384DF-352A-3F74-454F-8D8595D09613}"/>
          </ac:spMkLst>
        </pc:spChg>
        <pc:spChg chg="mod">
          <ac:chgData name="Jonas Pontes" userId="ec89d77feac789b5" providerId="LiveId" clId="{89EE4571-E545-4009-AC8A-E8A4DD796ADA}" dt="2024-02-09T15:35:28.347" v="390" actId="1076"/>
          <ac:spMkLst>
            <pc:docMk/>
            <pc:sldMk cId="3883065648" sldId="316"/>
            <ac:spMk id="6" creationId="{FE998EE5-EA8E-8538-801B-561C0ED04EB7}"/>
          </ac:spMkLst>
        </pc:spChg>
        <pc:spChg chg="add mod">
          <ac:chgData name="Jonas Pontes" userId="ec89d77feac789b5" providerId="LiveId" clId="{89EE4571-E545-4009-AC8A-E8A4DD796ADA}" dt="2024-02-09T15:36:14.487" v="431" actId="1076"/>
          <ac:spMkLst>
            <pc:docMk/>
            <pc:sldMk cId="3883065648" sldId="316"/>
            <ac:spMk id="7" creationId="{8E4F8B5A-DEB7-5D0B-B048-432DDB9C1E84}"/>
          </ac:spMkLst>
        </pc:spChg>
        <pc:spChg chg="add mod">
          <ac:chgData name="Jonas Pontes" userId="ec89d77feac789b5" providerId="LiveId" clId="{89EE4571-E545-4009-AC8A-E8A4DD796ADA}" dt="2024-02-09T15:36:22.736" v="433" actId="1076"/>
          <ac:spMkLst>
            <pc:docMk/>
            <pc:sldMk cId="3883065648" sldId="316"/>
            <ac:spMk id="8" creationId="{50F2ADC7-03C9-326D-C2F8-463D0B8E2450}"/>
          </ac:spMkLst>
        </pc:spChg>
        <pc:spChg chg="mod">
          <ac:chgData name="Jonas Pontes" userId="ec89d77feac789b5" providerId="LiveId" clId="{89EE4571-E545-4009-AC8A-E8A4DD796ADA}" dt="2024-02-09T15:35:51.025" v="424" actId="1036"/>
          <ac:spMkLst>
            <pc:docMk/>
            <pc:sldMk cId="3883065648" sldId="316"/>
            <ac:spMk id="12" creationId="{66C778A1-B648-4EC2-5BF1-DD0D7D804A06}"/>
          </ac:spMkLst>
        </pc:spChg>
        <pc:spChg chg="mod">
          <ac:chgData name="Jonas Pontes" userId="ec89d77feac789b5" providerId="LiveId" clId="{89EE4571-E545-4009-AC8A-E8A4DD796ADA}" dt="2024-02-09T15:36:31.552" v="434" actId="1076"/>
          <ac:spMkLst>
            <pc:docMk/>
            <pc:sldMk cId="3883065648" sldId="316"/>
            <ac:spMk id="13" creationId="{77F44C1D-4F7D-D153-D37C-D3F1C9165222}"/>
          </ac:spMkLst>
        </pc:spChg>
        <pc:spChg chg="del">
          <ac:chgData name="Jonas Pontes" userId="ec89d77feac789b5" providerId="LiveId" clId="{89EE4571-E545-4009-AC8A-E8A4DD796ADA}" dt="2024-02-09T15:35:59.328" v="426" actId="478"/>
          <ac:spMkLst>
            <pc:docMk/>
            <pc:sldMk cId="3883065648" sldId="316"/>
            <ac:spMk id="14" creationId="{518CB32E-6027-503C-D70D-4C72384CE40A}"/>
          </ac:spMkLst>
        </pc:spChg>
        <pc:spChg chg="mod">
          <ac:chgData name="Jonas Pontes" userId="ec89d77feac789b5" providerId="LiveId" clId="{89EE4571-E545-4009-AC8A-E8A4DD796ADA}" dt="2024-02-09T15:35:51.025" v="424" actId="1036"/>
          <ac:spMkLst>
            <pc:docMk/>
            <pc:sldMk cId="3883065648" sldId="316"/>
            <ac:spMk id="15" creationId="{06BDD020-C8B8-29F2-D7E1-2AC11FB73E22}"/>
          </ac:spMkLst>
        </pc:spChg>
        <pc:spChg chg="mod">
          <ac:chgData name="Jonas Pontes" userId="ec89d77feac789b5" providerId="LiveId" clId="{89EE4571-E545-4009-AC8A-E8A4DD796ADA}" dt="2024-02-09T15:36:31.552" v="434" actId="1076"/>
          <ac:spMkLst>
            <pc:docMk/>
            <pc:sldMk cId="3883065648" sldId="316"/>
            <ac:spMk id="16" creationId="{223E074E-6181-E975-B33C-3BB0E2F37CDC}"/>
          </ac:spMkLst>
        </pc:spChg>
        <pc:spChg chg="del">
          <ac:chgData name="Jonas Pontes" userId="ec89d77feac789b5" providerId="LiveId" clId="{89EE4571-E545-4009-AC8A-E8A4DD796ADA}" dt="2024-02-09T15:36:01.208" v="427" actId="478"/>
          <ac:spMkLst>
            <pc:docMk/>
            <pc:sldMk cId="3883065648" sldId="316"/>
            <ac:spMk id="17" creationId="{3D962C46-25BC-2D7B-572D-73E0012D50D2}"/>
          </ac:spMkLst>
        </pc:spChg>
        <pc:spChg chg="mod">
          <ac:chgData name="Jonas Pontes" userId="ec89d77feac789b5" providerId="LiveId" clId="{89EE4571-E545-4009-AC8A-E8A4DD796ADA}" dt="2024-02-09T15:35:51.025" v="424" actId="1036"/>
          <ac:spMkLst>
            <pc:docMk/>
            <pc:sldMk cId="3883065648" sldId="316"/>
            <ac:spMk id="20" creationId="{9DFD56F2-D4B7-FA07-4CE1-EE4A50FB1B6E}"/>
          </ac:spMkLst>
        </pc:spChg>
        <pc:spChg chg="mod">
          <ac:chgData name="Jonas Pontes" userId="ec89d77feac789b5" providerId="LiveId" clId="{89EE4571-E545-4009-AC8A-E8A4DD796ADA}" dt="2024-02-09T15:35:44.401" v="405" actId="1076"/>
          <ac:spMkLst>
            <pc:docMk/>
            <pc:sldMk cId="3883065648" sldId="316"/>
            <ac:spMk id="22" creationId="{0323B0A9-6C3D-04E1-81DB-6B478236CB2A}"/>
          </ac:spMkLst>
        </pc:spChg>
      </pc:sldChg>
      <pc:sldMasterChg chg="modSldLayout">
        <pc:chgData name="Jonas Pontes" userId="ec89d77feac789b5" providerId="LiveId" clId="{89EE4571-E545-4009-AC8A-E8A4DD796ADA}" dt="2024-02-09T15:26:05.034" v="142"/>
        <pc:sldMasterMkLst>
          <pc:docMk/>
          <pc:sldMasterMk cId="3870121656" sldId="2147483662"/>
        </pc:sldMasterMkLst>
        <pc:sldLayoutChg chg="addSp delSp modSp mod">
          <pc:chgData name="Jonas Pontes" userId="ec89d77feac789b5" providerId="LiveId" clId="{89EE4571-E545-4009-AC8A-E8A4DD796ADA}" dt="2024-02-08T17:22:38.182" v="55" actId="478"/>
          <pc:sldLayoutMkLst>
            <pc:docMk/>
            <pc:sldMasterMk cId="3870121656" sldId="2147483662"/>
            <pc:sldLayoutMk cId="514817870" sldId="2147483663"/>
          </pc:sldLayoutMkLst>
          <pc:spChg chg="mod">
            <ac:chgData name="Jonas Pontes" userId="ec89d77feac789b5" providerId="LiveId" clId="{89EE4571-E545-4009-AC8A-E8A4DD796ADA}" dt="2024-02-08T17:18:43.958" v="17" actId="1076"/>
            <ac:spMkLst>
              <pc:docMk/>
              <pc:sldMasterMk cId="3870121656" sldId="2147483662"/>
              <pc:sldLayoutMk cId="514817870" sldId="2147483663"/>
              <ac:spMk id="2" creationId="{C9066A6D-7B8D-60F3-04D0-DC6160AAFC8B}"/>
            </ac:spMkLst>
          </pc:spChg>
          <pc:picChg chg="add mod modCrop">
            <ac:chgData name="Jonas Pontes" userId="ec89d77feac789b5" providerId="LiveId" clId="{89EE4571-E545-4009-AC8A-E8A4DD796ADA}" dt="2024-02-08T17:18:43.440" v="16" actId="14100"/>
            <ac:picMkLst>
              <pc:docMk/>
              <pc:sldMasterMk cId="3870121656" sldId="2147483662"/>
              <pc:sldLayoutMk cId="514817870" sldId="2147483663"/>
              <ac:picMk id="8" creationId="{19E39F45-FB39-6E0E-D18D-40E7DAA34D1D}"/>
            </ac:picMkLst>
          </pc:picChg>
          <pc:picChg chg="add del mod">
            <ac:chgData name="Jonas Pontes" userId="ec89d77feac789b5" providerId="LiveId" clId="{89EE4571-E545-4009-AC8A-E8A4DD796ADA}" dt="2024-02-08T17:22:38.182" v="55" actId="478"/>
            <ac:picMkLst>
              <pc:docMk/>
              <pc:sldMasterMk cId="3870121656" sldId="2147483662"/>
              <pc:sldLayoutMk cId="514817870" sldId="2147483663"/>
              <ac:picMk id="9" creationId="{3B4C6ED2-BEF6-A351-938B-E806842DB297}"/>
            </ac:picMkLst>
          </pc:picChg>
        </pc:sldLayoutChg>
        <pc:sldLayoutChg chg="addSp modSp">
          <pc:chgData name="Jonas Pontes" userId="ec89d77feac789b5" providerId="LiveId" clId="{89EE4571-E545-4009-AC8A-E8A4DD796ADA}" dt="2024-02-08T17:18:47.659" v="18"/>
          <pc:sldLayoutMkLst>
            <pc:docMk/>
            <pc:sldMasterMk cId="3870121656" sldId="2147483662"/>
            <pc:sldLayoutMk cId="1574896209" sldId="2147483664"/>
          </pc:sldLayoutMkLst>
          <pc:picChg chg="add mod">
            <ac:chgData name="Jonas Pontes" userId="ec89d77feac789b5" providerId="LiveId" clId="{89EE4571-E545-4009-AC8A-E8A4DD796ADA}" dt="2024-02-08T17:18:47.659" v="18"/>
            <ac:picMkLst>
              <pc:docMk/>
              <pc:sldMasterMk cId="3870121656" sldId="2147483662"/>
              <pc:sldLayoutMk cId="1574896209" sldId="2147483664"/>
              <ac:picMk id="7" creationId="{5FD3C4B5-1823-3E04-EC6D-5A9B682601BB}"/>
            </ac:picMkLst>
          </pc:picChg>
        </pc:sldLayoutChg>
        <pc:sldLayoutChg chg="addSp delSp modSp mod">
          <pc:chgData name="Jonas Pontes" userId="ec89d77feac789b5" providerId="LiveId" clId="{89EE4571-E545-4009-AC8A-E8A4DD796ADA}" dt="2024-02-09T15:25:42.257" v="141"/>
          <pc:sldLayoutMkLst>
            <pc:docMk/>
            <pc:sldMasterMk cId="3870121656" sldId="2147483662"/>
            <pc:sldLayoutMk cId="2442765602" sldId="2147483668"/>
          </pc:sldLayoutMkLst>
          <pc:spChg chg="add mod">
            <ac:chgData name="Jonas Pontes" userId="ec89d77feac789b5" providerId="LiveId" clId="{89EE4571-E545-4009-AC8A-E8A4DD796ADA}" dt="2024-02-09T15:25:42.257" v="141"/>
            <ac:spMkLst>
              <pc:docMk/>
              <pc:sldMasterMk cId="3870121656" sldId="2147483662"/>
              <pc:sldLayoutMk cId="2442765602" sldId="2147483668"/>
              <ac:spMk id="6" creationId="{00F26DB0-FA85-5F29-111F-DCE5DCFEB321}"/>
            </ac:spMkLst>
          </pc:spChg>
          <pc:picChg chg="add del mod">
            <ac:chgData name="Jonas Pontes" userId="ec89d77feac789b5" providerId="LiveId" clId="{89EE4571-E545-4009-AC8A-E8A4DD796ADA}" dt="2024-02-08T17:19:58.124" v="23" actId="478"/>
            <ac:picMkLst>
              <pc:docMk/>
              <pc:sldMasterMk cId="3870121656" sldId="2147483662"/>
              <pc:sldLayoutMk cId="2442765602" sldId="2147483668"/>
              <ac:picMk id="6" creationId="{A9528B93-39C7-B6F1-B226-C00E0C0135F0}"/>
            </ac:picMkLst>
          </pc:picChg>
        </pc:sldLayoutChg>
        <pc:sldLayoutChg chg="addSp delSp modSp mod">
          <pc:chgData name="Jonas Pontes" userId="ec89d77feac789b5" providerId="LiveId" clId="{89EE4571-E545-4009-AC8A-E8A4DD796ADA}" dt="2024-02-09T15:25:20.743" v="140" actId="122"/>
          <pc:sldLayoutMkLst>
            <pc:docMk/>
            <pc:sldMasterMk cId="3870121656" sldId="2147483662"/>
            <pc:sldLayoutMk cId="2998123861" sldId="2147483674"/>
          </pc:sldLayoutMkLst>
          <pc:spChg chg="add mod">
            <ac:chgData name="Jonas Pontes" userId="ec89d77feac789b5" providerId="LiveId" clId="{89EE4571-E545-4009-AC8A-E8A4DD796ADA}" dt="2024-02-09T15:25:20.743" v="140" actId="122"/>
            <ac:spMkLst>
              <pc:docMk/>
              <pc:sldMasterMk cId="3870121656" sldId="2147483662"/>
              <pc:sldLayoutMk cId="2998123861" sldId="2147483674"/>
              <ac:spMk id="2" creationId="{28A5D272-CFED-568B-1879-6EBB018052A5}"/>
            </ac:spMkLst>
          </pc:spChg>
          <pc:spChg chg="add del mod">
            <ac:chgData name="Jonas Pontes" userId="ec89d77feac789b5" providerId="LiveId" clId="{89EE4571-E545-4009-AC8A-E8A4DD796ADA}" dt="2024-02-09T15:21:43.200" v="112" actId="478"/>
            <ac:spMkLst>
              <pc:docMk/>
              <pc:sldMasterMk cId="3870121656" sldId="2147483662"/>
              <pc:sldLayoutMk cId="2998123861" sldId="2147483674"/>
              <ac:spMk id="3" creationId="{34B75870-D1BF-2D4E-EBAF-59A378FB6411}"/>
            </ac:spMkLst>
          </pc:spChg>
          <pc:spChg chg="add del mod">
            <ac:chgData name="Jonas Pontes" userId="ec89d77feac789b5" providerId="LiveId" clId="{89EE4571-E545-4009-AC8A-E8A4DD796ADA}" dt="2024-02-09T15:25:10.578" v="138" actId="478"/>
            <ac:spMkLst>
              <pc:docMk/>
              <pc:sldMasterMk cId="3870121656" sldId="2147483662"/>
              <pc:sldLayoutMk cId="2998123861" sldId="2147483674"/>
              <ac:spMk id="4" creationId="{6D00DD5F-4509-D4BA-B77F-5C7081881588}"/>
            </ac:spMkLst>
          </pc:spChg>
          <pc:spChg chg="add">
            <ac:chgData name="Jonas Pontes" userId="ec89d77feac789b5" providerId="LiveId" clId="{89EE4571-E545-4009-AC8A-E8A4DD796ADA}" dt="2024-02-09T15:24:15.050" v="126"/>
            <ac:spMkLst>
              <pc:docMk/>
              <pc:sldMasterMk cId="3870121656" sldId="2147483662"/>
              <pc:sldLayoutMk cId="2998123861" sldId="2147483674"/>
              <ac:spMk id="5" creationId="{924BA49F-6623-69FD-0FED-B547AA0E50A7}"/>
            </ac:spMkLst>
          </pc:spChg>
          <pc:spChg chg="add del mod">
            <ac:chgData name="Jonas Pontes" userId="ec89d77feac789b5" providerId="LiveId" clId="{89EE4571-E545-4009-AC8A-E8A4DD796ADA}" dt="2024-02-09T15:24:21.887" v="129" actId="478"/>
            <ac:spMkLst>
              <pc:docMk/>
              <pc:sldMasterMk cId="3870121656" sldId="2147483662"/>
              <pc:sldLayoutMk cId="2998123861" sldId="2147483674"/>
              <ac:spMk id="6" creationId="{01D26524-DDE5-B148-4349-ABE4D5549840}"/>
            </ac:spMkLst>
          </pc:spChg>
          <pc:spChg chg="add">
            <ac:chgData name="Jonas Pontes" userId="ec89d77feac789b5" providerId="LiveId" clId="{89EE4571-E545-4009-AC8A-E8A4DD796ADA}" dt="2024-02-09T15:24:26.858" v="130"/>
            <ac:spMkLst>
              <pc:docMk/>
              <pc:sldMasterMk cId="3870121656" sldId="2147483662"/>
              <pc:sldLayoutMk cId="2998123861" sldId="2147483674"/>
              <ac:spMk id="7" creationId="{F43D0731-29C8-5A3E-1426-722EEEB60257}"/>
            </ac:spMkLst>
          </pc:spChg>
          <pc:picChg chg="add del mod modCrop">
            <ac:chgData name="Jonas Pontes" userId="ec89d77feac789b5" providerId="LiveId" clId="{89EE4571-E545-4009-AC8A-E8A4DD796ADA}" dt="2024-02-09T15:25:01.905" v="137" actId="478"/>
            <ac:picMkLst>
              <pc:docMk/>
              <pc:sldMasterMk cId="3870121656" sldId="2147483662"/>
              <pc:sldLayoutMk cId="2998123861" sldId="2147483674"/>
              <ac:picMk id="8" creationId="{60DCC857-13A9-028D-6506-8AC7016F0E1F}"/>
            </ac:picMkLst>
          </pc:picChg>
        </pc:sldLayoutChg>
        <pc:sldLayoutChg chg="addSp modSp">
          <pc:chgData name="Jonas Pontes" userId="ec89d77feac789b5" providerId="LiveId" clId="{89EE4571-E545-4009-AC8A-E8A4DD796ADA}" dt="2024-02-09T15:26:05.034" v="142"/>
          <pc:sldLayoutMkLst>
            <pc:docMk/>
            <pc:sldMasterMk cId="3870121656" sldId="2147483662"/>
            <pc:sldLayoutMk cId="1338759538" sldId="2147483675"/>
          </pc:sldLayoutMkLst>
          <pc:spChg chg="add mod">
            <ac:chgData name="Jonas Pontes" userId="ec89d77feac789b5" providerId="LiveId" clId="{89EE4571-E545-4009-AC8A-E8A4DD796ADA}" dt="2024-02-09T15:26:05.034" v="142"/>
            <ac:spMkLst>
              <pc:docMk/>
              <pc:sldMasterMk cId="3870121656" sldId="2147483662"/>
              <pc:sldLayoutMk cId="1338759538" sldId="2147483675"/>
              <ac:spMk id="2" creationId="{F1436D0D-5D72-BA9F-CBEA-F9EC59997186}"/>
            </ac:spMkLst>
          </pc:spChg>
        </pc:sldLayoutChg>
      </pc:sldMasterChg>
    </pc:docChg>
  </pc:docChgLst>
  <pc:docChgLst>
    <pc:chgData name="Jonas Pontes" userId="ec89d77feac789b5" providerId="LiveId" clId="{DDE1FEE7-F443-4C6F-AA13-C5018171D572}"/>
    <pc:docChg chg="undo custSel addSld delSld modSld sldOrd">
      <pc:chgData name="Jonas Pontes" userId="ec89d77feac789b5" providerId="LiveId" clId="{DDE1FEE7-F443-4C6F-AA13-C5018171D572}" dt="2024-02-29T04:00:56.013" v="5617" actId="1076"/>
      <pc:docMkLst>
        <pc:docMk/>
      </pc:docMkLst>
      <pc:sldChg chg="addSp delSp modSp del mod">
        <pc:chgData name="Jonas Pontes" userId="ec89d77feac789b5" providerId="LiveId" clId="{DDE1FEE7-F443-4C6F-AA13-C5018171D572}" dt="2024-02-28T15:34:50.192" v="23" actId="47"/>
        <pc:sldMkLst>
          <pc:docMk/>
          <pc:sldMk cId="0" sldId="258"/>
        </pc:sldMkLst>
        <pc:spChg chg="add del mod">
          <ac:chgData name="Jonas Pontes" userId="ec89d77feac789b5" providerId="LiveId" clId="{DDE1FEE7-F443-4C6F-AA13-C5018171D572}" dt="2024-02-28T15:34:46.432" v="22"/>
          <ac:spMkLst>
            <pc:docMk/>
            <pc:sldMk cId="0" sldId="258"/>
            <ac:spMk id="2" creationId="{B3C32F8A-3335-482C-7F36-878914C671AD}"/>
          </ac:spMkLst>
        </pc:spChg>
        <pc:spChg chg="mod">
          <ac:chgData name="Jonas Pontes" userId="ec89d77feac789b5" providerId="LiveId" clId="{DDE1FEE7-F443-4C6F-AA13-C5018171D572}" dt="2024-02-28T15:34:18.832" v="19" actId="20577"/>
          <ac:spMkLst>
            <pc:docMk/>
            <pc:sldMk cId="0" sldId="258"/>
            <ac:spMk id="3" creationId="{E18DD787-EFDE-3A63-4EC9-1827B7B17333}"/>
          </ac:spMkLst>
        </pc:spChg>
        <pc:spChg chg="add del">
          <ac:chgData name="Jonas Pontes" userId="ec89d77feac789b5" providerId="LiveId" clId="{DDE1FEE7-F443-4C6F-AA13-C5018171D572}" dt="2024-02-28T15:32:59.154" v="5" actId="26606"/>
          <ac:spMkLst>
            <pc:docMk/>
            <pc:sldMk cId="0" sldId="258"/>
            <ac:spMk id="13" creationId="{5C8908E2-EE49-44D2-9428-A28D2312A8D5}"/>
          </ac:spMkLst>
        </pc:spChg>
        <pc:spChg chg="add del">
          <ac:chgData name="Jonas Pontes" userId="ec89d77feac789b5" providerId="LiveId" clId="{DDE1FEE7-F443-4C6F-AA13-C5018171D572}" dt="2024-02-28T15:33:37.311" v="9" actId="26606"/>
          <ac:spMkLst>
            <pc:docMk/>
            <pc:sldMk cId="0" sldId="258"/>
            <ac:spMk id="15" creationId="{955A2079-FA98-4876-80F0-72364A7D2EA4}"/>
          </ac:spMkLst>
        </pc:spChg>
        <pc:spChg chg="add del">
          <ac:chgData name="Jonas Pontes" userId="ec89d77feac789b5" providerId="LiveId" clId="{DDE1FEE7-F443-4C6F-AA13-C5018171D572}" dt="2024-02-28T15:32:59.154" v="5" actId="26606"/>
          <ac:spMkLst>
            <pc:docMk/>
            <pc:sldMk cId="0" sldId="258"/>
            <ac:spMk id="22" creationId="{7449A6C7-D15F-4AA5-BFA5-71A404B47016}"/>
          </ac:spMkLst>
        </pc:spChg>
        <pc:spChg chg="add del">
          <ac:chgData name="Jonas Pontes" userId="ec89d77feac789b5" providerId="LiveId" clId="{DDE1FEE7-F443-4C6F-AA13-C5018171D572}" dt="2024-02-28T15:32:59.154" v="5" actId="26606"/>
          <ac:spMkLst>
            <pc:docMk/>
            <pc:sldMk cId="0" sldId="258"/>
            <ac:spMk id="24" creationId="{ED888B23-07FA-482A-96DF-47E31AF1A603}"/>
          </ac:spMkLst>
        </pc:spChg>
        <pc:grpChg chg="add del">
          <ac:chgData name="Jonas Pontes" userId="ec89d77feac789b5" providerId="LiveId" clId="{DDE1FEE7-F443-4C6F-AA13-C5018171D572}" dt="2024-02-28T15:32:59.154" v="5" actId="26606"/>
          <ac:grpSpMkLst>
            <pc:docMk/>
            <pc:sldMk cId="0" sldId="258"/>
            <ac:grpSpMk id="18" creationId="{05314994-6337-4875-8CF5-652CAFE8342C}"/>
          </ac:grpSpMkLst>
        </pc:grpChg>
        <pc:graphicFrameChg chg="del mod modGraphic">
          <ac:chgData name="Jonas Pontes" userId="ec89d77feac789b5" providerId="LiveId" clId="{DDE1FEE7-F443-4C6F-AA13-C5018171D572}" dt="2024-02-28T15:34:04.496" v="12" actId="478"/>
          <ac:graphicFrameMkLst>
            <pc:docMk/>
            <pc:sldMk cId="0" sldId="258"/>
            <ac:graphicFrameMk id="11" creationId="{4015DDE2-5ACC-383E-687E-FCFFFF47F85A}"/>
          </ac:graphicFrameMkLst>
        </pc:graphicFrameChg>
      </pc:sldChg>
      <pc:sldChg chg="del">
        <pc:chgData name="Jonas Pontes" userId="ec89d77feac789b5" providerId="LiveId" clId="{DDE1FEE7-F443-4C6F-AA13-C5018171D572}" dt="2024-02-29T03:47:18.747" v="5418" actId="47"/>
        <pc:sldMkLst>
          <pc:docMk/>
          <pc:sldMk cId="0" sldId="259"/>
        </pc:sldMkLst>
      </pc:sldChg>
      <pc:sldChg chg="modSp del mod">
        <pc:chgData name="Jonas Pontes" userId="ec89d77feac789b5" providerId="LiveId" clId="{DDE1FEE7-F443-4C6F-AA13-C5018171D572}" dt="2024-02-28T16:01:15.153" v="306" actId="47"/>
        <pc:sldMkLst>
          <pc:docMk/>
          <pc:sldMk cId="139518258" sldId="291"/>
        </pc:sldMkLst>
        <pc:spChg chg="mod">
          <ac:chgData name="Jonas Pontes" userId="ec89d77feac789b5" providerId="LiveId" clId="{DDE1FEE7-F443-4C6F-AA13-C5018171D572}" dt="2024-02-28T15:38:35.140" v="155" actId="1076"/>
          <ac:spMkLst>
            <pc:docMk/>
            <pc:sldMk cId="139518258" sldId="291"/>
            <ac:spMk id="110" creationId="{EE8D03BA-4C10-7E6C-4CCD-F0D0FA21E81E}"/>
          </ac:spMkLst>
        </pc:spChg>
        <pc:cxnChg chg="mod">
          <ac:chgData name="Jonas Pontes" userId="ec89d77feac789b5" providerId="LiveId" clId="{DDE1FEE7-F443-4C6F-AA13-C5018171D572}" dt="2024-02-28T15:38:35.140" v="155" actId="1076"/>
          <ac:cxnSpMkLst>
            <pc:docMk/>
            <pc:sldMk cId="139518258" sldId="291"/>
            <ac:cxnSpMk id="40" creationId="{AE5376BD-9CF7-1BD0-3865-722B91F01CC6}"/>
          </ac:cxnSpMkLst>
        </pc:cxnChg>
      </pc:sldChg>
      <pc:sldChg chg="del">
        <pc:chgData name="Jonas Pontes" userId="ec89d77feac789b5" providerId="LiveId" clId="{DDE1FEE7-F443-4C6F-AA13-C5018171D572}" dt="2024-02-29T03:47:18.747" v="5418" actId="47"/>
        <pc:sldMkLst>
          <pc:docMk/>
          <pc:sldMk cId="3441495952" sldId="292"/>
        </pc:sldMkLst>
      </pc:sldChg>
      <pc:sldChg chg="modSp del mod ord">
        <pc:chgData name="Jonas Pontes" userId="ec89d77feac789b5" providerId="LiveId" clId="{DDE1FEE7-F443-4C6F-AA13-C5018171D572}" dt="2024-02-28T15:38:24.678" v="152" actId="47"/>
        <pc:sldMkLst>
          <pc:docMk/>
          <pc:sldMk cId="2107837392" sldId="293"/>
        </pc:sldMkLst>
        <pc:spChg chg="mod">
          <ac:chgData name="Jonas Pontes" userId="ec89d77feac789b5" providerId="LiveId" clId="{DDE1FEE7-F443-4C6F-AA13-C5018171D572}" dt="2024-02-28T15:34:58.194" v="32" actId="20577"/>
          <ac:spMkLst>
            <pc:docMk/>
            <pc:sldMk cId="2107837392" sldId="293"/>
            <ac:spMk id="3" creationId="{6A58613F-E001-ADD8-A989-E7484EA4AE6A}"/>
          </ac:spMkLst>
        </pc:spChg>
      </pc:sldChg>
      <pc:sldChg chg="del">
        <pc:chgData name="Jonas Pontes" userId="ec89d77feac789b5" providerId="LiveId" clId="{DDE1FEE7-F443-4C6F-AA13-C5018171D572}" dt="2024-02-29T03:47:18.747" v="5418" actId="47"/>
        <pc:sldMkLst>
          <pc:docMk/>
          <pc:sldMk cId="2054283650" sldId="294"/>
        </pc:sldMkLst>
      </pc:sldChg>
      <pc:sldChg chg="del">
        <pc:chgData name="Jonas Pontes" userId="ec89d77feac789b5" providerId="LiveId" clId="{DDE1FEE7-F443-4C6F-AA13-C5018171D572}" dt="2024-02-29T03:47:18.747" v="5418" actId="47"/>
        <pc:sldMkLst>
          <pc:docMk/>
          <pc:sldMk cId="3872097412" sldId="295"/>
        </pc:sldMkLst>
      </pc:sldChg>
      <pc:sldChg chg="del">
        <pc:chgData name="Jonas Pontes" userId="ec89d77feac789b5" providerId="LiveId" clId="{DDE1FEE7-F443-4C6F-AA13-C5018171D572}" dt="2024-02-29T03:47:18.747" v="5418" actId="47"/>
        <pc:sldMkLst>
          <pc:docMk/>
          <pc:sldMk cId="0" sldId="297"/>
        </pc:sldMkLst>
      </pc:sldChg>
      <pc:sldChg chg="del">
        <pc:chgData name="Jonas Pontes" userId="ec89d77feac789b5" providerId="LiveId" clId="{DDE1FEE7-F443-4C6F-AA13-C5018171D572}" dt="2024-02-29T03:47:18.747" v="5418" actId="47"/>
        <pc:sldMkLst>
          <pc:docMk/>
          <pc:sldMk cId="822265164" sldId="298"/>
        </pc:sldMkLst>
      </pc:sldChg>
      <pc:sldChg chg="del">
        <pc:chgData name="Jonas Pontes" userId="ec89d77feac789b5" providerId="LiveId" clId="{DDE1FEE7-F443-4C6F-AA13-C5018171D572}" dt="2024-02-29T03:47:18.747" v="5418" actId="47"/>
        <pc:sldMkLst>
          <pc:docMk/>
          <pc:sldMk cId="1729100366" sldId="300"/>
        </pc:sldMkLst>
      </pc:sldChg>
      <pc:sldChg chg="del">
        <pc:chgData name="Jonas Pontes" userId="ec89d77feac789b5" providerId="LiveId" clId="{DDE1FEE7-F443-4C6F-AA13-C5018171D572}" dt="2024-02-29T03:47:18.747" v="5418" actId="47"/>
        <pc:sldMkLst>
          <pc:docMk/>
          <pc:sldMk cId="1715752311" sldId="301"/>
        </pc:sldMkLst>
      </pc:sldChg>
      <pc:sldChg chg="del">
        <pc:chgData name="Jonas Pontes" userId="ec89d77feac789b5" providerId="LiveId" clId="{DDE1FEE7-F443-4C6F-AA13-C5018171D572}" dt="2024-02-29T03:47:18.747" v="5418" actId="47"/>
        <pc:sldMkLst>
          <pc:docMk/>
          <pc:sldMk cId="725634442" sldId="302"/>
        </pc:sldMkLst>
      </pc:sldChg>
      <pc:sldChg chg="del">
        <pc:chgData name="Jonas Pontes" userId="ec89d77feac789b5" providerId="LiveId" clId="{DDE1FEE7-F443-4C6F-AA13-C5018171D572}" dt="2024-02-29T03:47:18.747" v="5418" actId="47"/>
        <pc:sldMkLst>
          <pc:docMk/>
          <pc:sldMk cId="2261185337" sldId="303"/>
        </pc:sldMkLst>
      </pc:sldChg>
      <pc:sldChg chg="del">
        <pc:chgData name="Jonas Pontes" userId="ec89d77feac789b5" providerId="LiveId" clId="{DDE1FEE7-F443-4C6F-AA13-C5018171D572}" dt="2024-02-29T03:47:18.747" v="5418" actId="47"/>
        <pc:sldMkLst>
          <pc:docMk/>
          <pc:sldMk cId="4283436070" sldId="304"/>
        </pc:sldMkLst>
      </pc:sldChg>
      <pc:sldChg chg="del">
        <pc:chgData name="Jonas Pontes" userId="ec89d77feac789b5" providerId="LiveId" clId="{DDE1FEE7-F443-4C6F-AA13-C5018171D572}" dt="2024-02-29T03:47:18.747" v="5418" actId="47"/>
        <pc:sldMkLst>
          <pc:docMk/>
          <pc:sldMk cId="0" sldId="305"/>
        </pc:sldMkLst>
      </pc:sldChg>
      <pc:sldChg chg="del">
        <pc:chgData name="Jonas Pontes" userId="ec89d77feac789b5" providerId="LiveId" clId="{DDE1FEE7-F443-4C6F-AA13-C5018171D572}" dt="2024-02-29T03:47:18.747" v="5418" actId="47"/>
        <pc:sldMkLst>
          <pc:docMk/>
          <pc:sldMk cId="238418765" sldId="306"/>
        </pc:sldMkLst>
      </pc:sldChg>
      <pc:sldChg chg="del">
        <pc:chgData name="Jonas Pontes" userId="ec89d77feac789b5" providerId="LiveId" clId="{DDE1FEE7-F443-4C6F-AA13-C5018171D572}" dt="2024-02-29T03:47:18.747" v="5418" actId="47"/>
        <pc:sldMkLst>
          <pc:docMk/>
          <pc:sldMk cId="3160504531" sldId="307"/>
        </pc:sldMkLst>
      </pc:sldChg>
      <pc:sldChg chg="del">
        <pc:chgData name="Jonas Pontes" userId="ec89d77feac789b5" providerId="LiveId" clId="{DDE1FEE7-F443-4C6F-AA13-C5018171D572}" dt="2024-02-29T03:47:18.747" v="5418" actId="47"/>
        <pc:sldMkLst>
          <pc:docMk/>
          <pc:sldMk cId="1043219621" sldId="308"/>
        </pc:sldMkLst>
      </pc:sldChg>
      <pc:sldChg chg="del">
        <pc:chgData name="Jonas Pontes" userId="ec89d77feac789b5" providerId="LiveId" clId="{DDE1FEE7-F443-4C6F-AA13-C5018171D572}" dt="2024-02-29T03:47:18.747" v="5418" actId="47"/>
        <pc:sldMkLst>
          <pc:docMk/>
          <pc:sldMk cId="2020021803" sldId="309"/>
        </pc:sldMkLst>
      </pc:sldChg>
      <pc:sldChg chg="del">
        <pc:chgData name="Jonas Pontes" userId="ec89d77feac789b5" providerId="LiveId" clId="{DDE1FEE7-F443-4C6F-AA13-C5018171D572}" dt="2024-02-29T03:47:18.747" v="5418" actId="47"/>
        <pc:sldMkLst>
          <pc:docMk/>
          <pc:sldMk cId="1847907571" sldId="310"/>
        </pc:sldMkLst>
      </pc:sldChg>
      <pc:sldChg chg="del">
        <pc:chgData name="Jonas Pontes" userId="ec89d77feac789b5" providerId="LiveId" clId="{DDE1FEE7-F443-4C6F-AA13-C5018171D572}" dt="2024-02-29T03:47:18.747" v="5418" actId="47"/>
        <pc:sldMkLst>
          <pc:docMk/>
          <pc:sldMk cId="2500693611" sldId="311"/>
        </pc:sldMkLst>
      </pc:sldChg>
      <pc:sldChg chg="del">
        <pc:chgData name="Jonas Pontes" userId="ec89d77feac789b5" providerId="LiveId" clId="{DDE1FEE7-F443-4C6F-AA13-C5018171D572}" dt="2024-02-29T03:47:18.747" v="5418" actId="47"/>
        <pc:sldMkLst>
          <pc:docMk/>
          <pc:sldMk cId="2519735868" sldId="312"/>
        </pc:sldMkLst>
      </pc:sldChg>
      <pc:sldChg chg="del">
        <pc:chgData name="Jonas Pontes" userId="ec89d77feac789b5" providerId="LiveId" clId="{DDE1FEE7-F443-4C6F-AA13-C5018171D572}" dt="2024-02-29T03:47:18.747" v="5418" actId="47"/>
        <pc:sldMkLst>
          <pc:docMk/>
          <pc:sldMk cId="1359799613" sldId="313"/>
        </pc:sldMkLst>
      </pc:sldChg>
      <pc:sldChg chg="del">
        <pc:chgData name="Jonas Pontes" userId="ec89d77feac789b5" providerId="LiveId" clId="{DDE1FEE7-F443-4C6F-AA13-C5018171D572}" dt="2024-02-29T03:47:18.747" v="5418" actId="47"/>
        <pc:sldMkLst>
          <pc:docMk/>
          <pc:sldMk cId="913950447" sldId="314"/>
        </pc:sldMkLst>
      </pc:sldChg>
      <pc:sldChg chg="del">
        <pc:chgData name="Jonas Pontes" userId="ec89d77feac789b5" providerId="LiveId" clId="{DDE1FEE7-F443-4C6F-AA13-C5018171D572}" dt="2024-02-29T03:47:18.747" v="5418" actId="47"/>
        <pc:sldMkLst>
          <pc:docMk/>
          <pc:sldMk cId="2658589723" sldId="315"/>
        </pc:sldMkLst>
      </pc:sldChg>
      <pc:sldChg chg="del">
        <pc:chgData name="Jonas Pontes" userId="ec89d77feac789b5" providerId="LiveId" clId="{DDE1FEE7-F443-4C6F-AA13-C5018171D572}" dt="2024-02-29T03:47:18.747" v="5418" actId="47"/>
        <pc:sldMkLst>
          <pc:docMk/>
          <pc:sldMk cId="3883065648" sldId="316"/>
        </pc:sldMkLst>
      </pc:sldChg>
      <pc:sldChg chg="del">
        <pc:chgData name="Jonas Pontes" userId="ec89d77feac789b5" providerId="LiveId" clId="{DDE1FEE7-F443-4C6F-AA13-C5018171D572}" dt="2024-02-29T03:47:18.747" v="5418" actId="47"/>
        <pc:sldMkLst>
          <pc:docMk/>
          <pc:sldMk cId="2698486731" sldId="317"/>
        </pc:sldMkLst>
      </pc:sldChg>
      <pc:sldChg chg="del">
        <pc:chgData name="Jonas Pontes" userId="ec89d77feac789b5" providerId="LiveId" clId="{DDE1FEE7-F443-4C6F-AA13-C5018171D572}" dt="2024-02-29T03:47:18.747" v="5418" actId="47"/>
        <pc:sldMkLst>
          <pc:docMk/>
          <pc:sldMk cId="2251410038" sldId="318"/>
        </pc:sldMkLst>
      </pc:sldChg>
      <pc:sldChg chg="del">
        <pc:chgData name="Jonas Pontes" userId="ec89d77feac789b5" providerId="LiveId" clId="{DDE1FEE7-F443-4C6F-AA13-C5018171D572}" dt="2024-02-29T03:47:18.747" v="5418" actId="47"/>
        <pc:sldMkLst>
          <pc:docMk/>
          <pc:sldMk cId="0" sldId="319"/>
        </pc:sldMkLst>
      </pc:sldChg>
      <pc:sldChg chg="del">
        <pc:chgData name="Jonas Pontes" userId="ec89d77feac789b5" providerId="LiveId" clId="{DDE1FEE7-F443-4C6F-AA13-C5018171D572}" dt="2024-02-29T03:47:18.747" v="5418" actId="47"/>
        <pc:sldMkLst>
          <pc:docMk/>
          <pc:sldMk cId="0" sldId="320"/>
        </pc:sldMkLst>
      </pc:sldChg>
      <pc:sldChg chg="add del setBg">
        <pc:chgData name="Jonas Pontes" userId="ec89d77feac789b5" providerId="LiveId" clId="{DDE1FEE7-F443-4C6F-AA13-C5018171D572}" dt="2024-02-28T15:38:29.240" v="153" actId="47"/>
        <pc:sldMkLst>
          <pc:docMk/>
          <pc:sldMk cId="3092343486" sldId="321"/>
        </pc:sldMkLst>
      </pc:sldChg>
      <pc:sldChg chg="addSp modSp add mod">
        <pc:chgData name="Jonas Pontes" userId="ec89d77feac789b5" providerId="LiveId" clId="{DDE1FEE7-F443-4C6F-AA13-C5018171D572}" dt="2024-02-28T18:39:25.224" v="999" actId="20577"/>
        <pc:sldMkLst>
          <pc:docMk/>
          <pc:sldMk cId="3272864290" sldId="322"/>
        </pc:sldMkLst>
        <pc:spChg chg="mod">
          <ac:chgData name="Jonas Pontes" userId="ec89d77feac789b5" providerId="LiveId" clId="{DDE1FEE7-F443-4C6F-AA13-C5018171D572}" dt="2024-02-28T16:03:06.917" v="339" actId="20577"/>
          <ac:spMkLst>
            <pc:docMk/>
            <pc:sldMk cId="3272864290" sldId="322"/>
            <ac:spMk id="3" creationId="{767CE831-F9B7-9937-8A73-047A5516C68A}"/>
          </ac:spMkLst>
        </pc:spChg>
        <pc:spChg chg="mod">
          <ac:chgData name="Jonas Pontes" userId="ec89d77feac789b5" providerId="LiveId" clId="{DDE1FEE7-F443-4C6F-AA13-C5018171D572}" dt="2024-02-28T18:39:25.224" v="999" actId="20577"/>
          <ac:spMkLst>
            <pc:docMk/>
            <pc:sldMk cId="3272864290" sldId="322"/>
            <ac:spMk id="7" creationId="{B6480A3C-5093-C58A-B3A5-A362E5DED415}"/>
          </ac:spMkLst>
        </pc:spChg>
        <pc:graphicFrameChg chg="add mod modGraphic">
          <ac:chgData name="Jonas Pontes" userId="ec89d77feac789b5" providerId="LiveId" clId="{DDE1FEE7-F443-4C6F-AA13-C5018171D572}" dt="2024-02-28T16:08:18.806" v="508" actId="1076"/>
          <ac:graphicFrameMkLst>
            <pc:docMk/>
            <pc:sldMk cId="3272864290" sldId="322"/>
            <ac:graphicFrameMk id="2" creationId="{EA0A69BD-3048-C7C2-6B19-AB02F4295DF2}"/>
          </ac:graphicFrameMkLst>
        </pc:graphicFrameChg>
      </pc:sldChg>
      <pc:sldChg chg="addSp delSp modSp add mod ord">
        <pc:chgData name="Jonas Pontes" userId="ec89d77feac789b5" providerId="LiveId" clId="{DDE1FEE7-F443-4C6F-AA13-C5018171D572}" dt="2024-02-28T15:58:31.265" v="279" actId="1076"/>
        <pc:sldMkLst>
          <pc:docMk/>
          <pc:sldMk cId="1916653975" sldId="323"/>
        </pc:sldMkLst>
        <pc:spChg chg="mod">
          <ac:chgData name="Jonas Pontes" userId="ec89d77feac789b5" providerId="LiveId" clId="{DDE1FEE7-F443-4C6F-AA13-C5018171D572}" dt="2024-02-28T15:38:21.671" v="151" actId="1076"/>
          <ac:spMkLst>
            <pc:docMk/>
            <pc:sldMk cId="1916653975" sldId="323"/>
            <ac:spMk id="3" creationId="{D87F5FA0-BEB1-D44B-8088-5AE283BF38C9}"/>
          </ac:spMkLst>
        </pc:spChg>
        <pc:spChg chg="add del mod">
          <ac:chgData name="Jonas Pontes" userId="ec89d77feac789b5" providerId="LiveId" clId="{DDE1FEE7-F443-4C6F-AA13-C5018171D572}" dt="2024-02-28T15:54:25.809" v="266" actId="26606"/>
          <ac:spMkLst>
            <pc:docMk/>
            <pc:sldMk cId="1916653975" sldId="323"/>
            <ac:spMk id="7" creationId="{CC741153-FFF3-3DA0-EBE8-FFE5E83F62FD}"/>
          </ac:spMkLst>
        </pc:spChg>
        <pc:graphicFrameChg chg="add del">
          <ac:chgData name="Jonas Pontes" userId="ec89d77feac789b5" providerId="LiveId" clId="{DDE1FEE7-F443-4C6F-AA13-C5018171D572}" dt="2024-02-28T15:54:25.809" v="266" actId="26606"/>
          <ac:graphicFrameMkLst>
            <pc:docMk/>
            <pc:sldMk cId="1916653975" sldId="323"/>
            <ac:graphicFrameMk id="9" creationId="{CCCC8E1E-0406-332A-E920-F9BF3F748270}"/>
          </ac:graphicFrameMkLst>
        </pc:graphicFrameChg>
        <pc:picChg chg="add mod">
          <ac:chgData name="Jonas Pontes" userId="ec89d77feac789b5" providerId="LiveId" clId="{DDE1FEE7-F443-4C6F-AA13-C5018171D572}" dt="2024-02-28T15:58:31.265" v="279" actId="1076"/>
          <ac:picMkLst>
            <pc:docMk/>
            <pc:sldMk cId="1916653975" sldId="323"/>
            <ac:picMk id="1026" creationId="{342A6408-C16E-F098-838D-93505919FEF6}"/>
          </ac:picMkLst>
        </pc:picChg>
      </pc:sldChg>
      <pc:sldChg chg="addSp delSp modSp add mod setBg">
        <pc:chgData name="Jonas Pontes" userId="ec89d77feac789b5" providerId="LiveId" clId="{DDE1FEE7-F443-4C6F-AA13-C5018171D572}" dt="2024-02-28T16:01:08.012" v="305" actId="207"/>
        <pc:sldMkLst>
          <pc:docMk/>
          <pc:sldMk cId="845329850" sldId="324"/>
        </pc:sldMkLst>
        <pc:spChg chg="mod">
          <ac:chgData name="Jonas Pontes" userId="ec89d77feac789b5" providerId="LiveId" clId="{DDE1FEE7-F443-4C6F-AA13-C5018171D572}" dt="2024-02-28T16:00:30.124" v="302" actId="14100"/>
          <ac:spMkLst>
            <pc:docMk/>
            <pc:sldMk cId="845329850" sldId="324"/>
            <ac:spMk id="3" creationId="{036C8CA0-2056-03AA-B844-1CE68D31DB7C}"/>
          </ac:spMkLst>
        </pc:spChg>
        <pc:spChg chg="add del mod">
          <ac:chgData name="Jonas Pontes" userId="ec89d77feac789b5" providerId="LiveId" clId="{DDE1FEE7-F443-4C6F-AA13-C5018171D572}" dt="2024-02-28T15:47:47.939" v="211" actId="26606"/>
          <ac:spMkLst>
            <pc:docMk/>
            <pc:sldMk cId="845329850" sldId="324"/>
            <ac:spMk id="7" creationId="{57C5771A-A421-0801-71FD-A687CADFFBD8}"/>
          </ac:spMkLst>
        </pc:spChg>
        <pc:spChg chg="add mod ord">
          <ac:chgData name="Jonas Pontes" userId="ec89d77feac789b5" providerId="LiveId" clId="{DDE1FEE7-F443-4C6F-AA13-C5018171D572}" dt="2024-02-28T16:01:08.012" v="305" actId="207"/>
          <ac:spMkLst>
            <pc:docMk/>
            <pc:sldMk cId="845329850" sldId="324"/>
            <ac:spMk id="12" creationId="{57C5771A-A421-0801-71FD-A687CADFFBD8}"/>
          </ac:spMkLst>
        </pc:spChg>
        <pc:spChg chg="add del">
          <ac:chgData name="Jonas Pontes" userId="ec89d77feac789b5" providerId="LiveId" clId="{DDE1FEE7-F443-4C6F-AA13-C5018171D572}" dt="2024-02-28T15:39:16.840" v="187" actId="26606"/>
          <ac:spMkLst>
            <pc:docMk/>
            <pc:sldMk cId="845329850" sldId="324"/>
            <ac:spMk id="13" creationId="{2659FDB4-FCBE-4A89-B46D-43D4FA54464D}"/>
          </ac:spMkLst>
        </pc:spChg>
        <pc:spChg chg="add del">
          <ac:chgData name="Jonas Pontes" userId="ec89d77feac789b5" providerId="LiveId" clId="{DDE1FEE7-F443-4C6F-AA13-C5018171D572}" dt="2024-02-28T15:59:56.915" v="295" actId="26606"/>
          <ac:spMkLst>
            <pc:docMk/>
            <pc:sldMk cId="845329850" sldId="324"/>
            <ac:spMk id="14" creationId="{55F7ABCA-A68A-47DD-B732-76FF34C6FB7D}"/>
          </ac:spMkLst>
        </pc:spChg>
        <pc:graphicFrameChg chg="add del">
          <ac:chgData name="Jonas Pontes" userId="ec89d77feac789b5" providerId="LiveId" clId="{DDE1FEE7-F443-4C6F-AA13-C5018171D572}" dt="2024-02-28T15:39:16.840" v="187" actId="26606"/>
          <ac:graphicFrameMkLst>
            <pc:docMk/>
            <pc:sldMk cId="845329850" sldId="324"/>
            <ac:graphicFrameMk id="9" creationId="{7E89520F-2E5C-C7F4-6F94-9352BEB83E20}"/>
          </ac:graphicFrameMkLst>
        </pc:graphicFrameChg>
        <pc:graphicFrameChg chg="add del">
          <ac:chgData name="Jonas Pontes" userId="ec89d77feac789b5" providerId="LiveId" clId="{DDE1FEE7-F443-4C6F-AA13-C5018171D572}" dt="2024-02-28T15:47:47.929" v="210" actId="26606"/>
          <ac:graphicFrameMkLst>
            <pc:docMk/>
            <pc:sldMk cId="845329850" sldId="324"/>
            <ac:graphicFrameMk id="10" creationId="{D640844C-577C-B7B1-D479-E0015649BD01}"/>
          </ac:graphicFrameMkLst>
        </pc:graphicFrameChg>
        <pc:picChg chg="add del">
          <ac:chgData name="Jonas Pontes" userId="ec89d77feac789b5" providerId="LiveId" clId="{DDE1FEE7-F443-4C6F-AA13-C5018171D572}" dt="2024-02-28T15:57:36.018" v="273" actId="478"/>
          <ac:picMkLst>
            <pc:docMk/>
            <pc:sldMk cId="845329850" sldId="324"/>
            <ac:picMk id="11" creationId="{CDC9575F-FB71-33B8-C52C-5D1060851351}"/>
          </ac:picMkLst>
        </pc:picChg>
        <pc:picChg chg="add del mod">
          <ac:chgData name="Jonas Pontes" userId="ec89d77feac789b5" providerId="LiveId" clId="{DDE1FEE7-F443-4C6F-AA13-C5018171D572}" dt="2024-02-28T15:58:52.673" v="281" actId="478"/>
          <ac:picMkLst>
            <pc:docMk/>
            <pc:sldMk cId="845329850" sldId="324"/>
            <ac:picMk id="2050" creationId="{27BFF0F6-F852-77DD-54EC-81DE4A407D3B}"/>
          </ac:picMkLst>
        </pc:picChg>
        <pc:picChg chg="add mod">
          <ac:chgData name="Jonas Pontes" userId="ec89d77feac789b5" providerId="LiveId" clId="{DDE1FEE7-F443-4C6F-AA13-C5018171D572}" dt="2024-02-28T16:00:54.791" v="304"/>
          <ac:picMkLst>
            <pc:docMk/>
            <pc:sldMk cId="845329850" sldId="324"/>
            <ac:picMk id="2052" creationId="{98CD06F1-FB73-B96F-BA17-86A06CEBFCE8}"/>
          </ac:picMkLst>
        </pc:picChg>
        <pc:cxnChg chg="add del">
          <ac:chgData name="Jonas Pontes" userId="ec89d77feac789b5" providerId="LiveId" clId="{DDE1FEE7-F443-4C6F-AA13-C5018171D572}" dt="2024-02-28T15:39:16.840" v="187" actId="26606"/>
          <ac:cxnSpMkLst>
            <pc:docMk/>
            <pc:sldMk cId="845329850" sldId="324"/>
            <ac:cxnSpMk id="15" creationId="{C8F51B3F-8331-4E4A-AE96-D47B1006EEAD}"/>
          </ac:cxnSpMkLst>
        </pc:cxnChg>
        <pc:cxnChg chg="add">
          <ac:chgData name="Jonas Pontes" userId="ec89d77feac789b5" providerId="LiveId" clId="{DDE1FEE7-F443-4C6F-AA13-C5018171D572}" dt="2024-02-28T15:59:56.915" v="295" actId="26606"/>
          <ac:cxnSpMkLst>
            <pc:docMk/>
            <pc:sldMk cId="845329850" sldId="324"/>
            <ac:cxnSpMk id="2054" creationId="{1503BFE4-729B-D9D0-C17B-501E6AF1127A}"/>
          </ac:cxnSpMkLst>
        </pc:cxnChg>
        <pc:cxnChg chg="add del">
          <ac:chgData name="Jonas Pontes" userId="ec89d77feac789b5" providerId="LiveId" clId="{DDE1FEE7-F443-4C6F-AA13-C5018171D572}" dt="2024-02-28T15:59:46.095" v="294" actId="26606"/>
          <ac:cxnSpMkLst>
            <pc:docMk/>
            <pc:sldMk cId="845329850" sldId="324"/>
            <ac:cxnSpMk id="2057" creationId="{249EDD1B-F94D-B4E6-ACAA-566B9A26FDE3}"/>
          </ac:cxnSpMkLst>
        </pc:cxnChg>
      </pc:sldChg>
      <pc:sldChg chg="addSp modSp add mod ord">
        <pc:chgData name="Jonas Pontes" userId="ec89d77feac789b5" providerId="LiveId" clId="{DDE1FEE7-F443-4C6F-AA13-C5018171D572}" dt="2024-02-28T19:06:51.997" v="1852" actId="1076"/>
        <pc:sldMkLst>
          <pc:docMk/>
          <pc:sldMk cId="692954473" sldId="325"/>
        </pc:sldMkLst>
        <pc:spChg chg="mod">
          <ac:chgData name="Jonas Pontes" userId="ec89d77feac789b5" providerId="LiveId" clId="{DDE1FEE7-F443-4C6F-AA13-C5018171D572}" dt="2024-02-28T18:39:06.652" v="998" actId="20577"/>
          <ac:spMkLst>
            <pc:docMk/>
            <pc:sldMk cId="692954473" sldId="325"/>
            <ac:spMk id="3" creationId="{0D1709E3-24E2-5D41-5545-E61EFB6AF9F1}"/>
          </ac:spMkLst>
        </pc:spChg>
        <pc:spChg chg="mod">
          <ac:chgData name="Jonas Pontes" userId="ec89d77feac789b5" providerId="LiveId" clId="{DDE1FEE7-F443-4C6F-AA13-C5018171D572}" dt="2024-02-28T19:06:43.334" v="1850" actId="20577"/>
          <ac:spMkLst>
            <pc:docMk/>
            <pc:sldMk cId="692954473" sldId="325"/>
            <ac:spMk id="7" creationId="{E08C0B8A-53AC-F0E2-DD29-4D192455CFBF}"/>
          </ac:spMkLst>
        </pc:spChg>
        <pc:picChg chg="add mod">
          <ac:chgData name="Jonas Pontes" userId="ec89d77feac789b5" providerId="LiveId" clId="{DDE1FEE7-F443-4C6F-AA13-C5018171D572}" dt="2024-02-28T19:06:51.997" v="1852" actId="1076"/>
          <ac:picMkLst>
            <pc:docMk/>
            <pc:sldMk cId="692954473" sldId="325"/>
            <ac:picMk id="5122" creationId="{68F3F2C1-7EB4-75FC-3575-A12C3E55941C}"/>
          </ac:picMkLst>
        </pc:picChg>
      </pc:sldChg>
      <pc:sldChg chg="modSp add mod">
        <pc:chgData name="Jonas Pontes" userId="ec89d77feac789b5" providerId="LiveId" clId="{DDE1FEE7-F443-4C6F-AA13-C5018171D572}" dt="2024-02-28T18:39:31.699" v="1000"/>
        <pc:sldMkLst>
          <pc:docMk/>
          <pc:sldMk cId="3813378771" sldId="326"/>
        </pc:sldMkLst>
        <pc:spChg chg="mod">
          <ac:chgData name="Jonas Pontes" userId="ec89d77feac789b5" providerId="LiveId" clId="{DDE1FEE7-F443-4C6F-AA13-C5018171D572}" dt="2024-02-28T18:39:31.699" v="1000"/>
          <ac:spMkLst>
            <pc:docMk/>
            <pc:sldMk cId="3813378771" sldId="326"/>
            <ac:spMk id="7" creationId="{08E187F1-8010-BC4F-83EA-22A54CFA79F7}"/>
          </ac:spMkLst>
        </pc:spChg>
        <pc:graphicFrameChg chg="mod modGraphic">
          <ac:chgData name="Jonas Pontes" userId="ec89d77feac789b5" providerId="LiveId" clId="{DDE1FEE7-F443-4C6F-AA13-C5018171D572}" dt="2024-02-28T16:09:03.635" v="519" actId="1076"/>
          <ac:graphicFrameMkLst>
            <pc:docMk/>
            <pc:sldMk cId="3813378771" sldId="326"/>
            <ac:graphicFrameMk id="2" creationId="{7AF173FA-81B0-2C10-6250-14B3430F3751}"/>
          </ac:graphicFrameMkLst>
        </pc:graphicFrameChg>
      </pc:sldChg>
      <pc:sldChg chg="addSp delSp modSp add mod">
        <pc:chgData name="Jonas Pontes" userId="ec89d77feac789b5" providerId="LiveId" clId="{DDE1FEE7-F443-4C6F-AA13-C5018171D572}" dt="2024-02-28T18:15:00.682" v="597" actId="1076"/>
        <pc:sldMkLst>
          <pc:docMk/>
          <pc:sldMk cId="2576920916" sldId="327"/>
        </pc:sldMkLst>
        <pc:spChg chg="mod">
          <ac:chgData name="Jonas Pontes" userId="ec89d77feac789b5" providerId="LiveId" clId="{DDE1FEE7-F443-4C6F-AA13-C5018171D572}" dt="2024-02-28T16:10:39.059" v="531" actId="20577"/>
          <ac:spMkLst>
            <pc:docMk/>
            <pc:sldMk cId="2576920916" sldId="327"/>
            <ac:spMk id="3" creationId="{3122C32C-713C-FFCA-F868-B7312091F490}"/>
          </ac:spMkLst>
        </pc:spChg>
        <pc:spChg chg="add mod">
          <ac:chgData name="Jonas Pontes" userId="ec89d77feac789b5" providerId="LiveId" clId="{DDE1FEE7-F443-4C6F-AA13-C5018171D572}" dt="2024-02-28T18:15:00.682" v="597" actId="1076"/>
          <ac:spMkLst>
            <pc:docMk/>
            <pc:sldMk cId="2576920916" sldId="327"/>
            <ac:spMk id="6" creationId="{E0AD7DFB-A6D4-0F23-AC1A-A661E4B76CD3}"/>
          </ac:spMkLst>
        </pc:spChg>
        <pc:spChg chg="add del mod">
          <ac:chgData name="Jonas Pontes" userId="ec89d77feac789b5" providerId="LiveId" clId="{DDE1FEE7-F443-4C6F-AA13-C5018171D572}" dt="2024-02-28T18:14:09.266" v="580" actId="20577"/>
          <ac:spMkLst>
            <pc:docMk/>
            <pc:sldMk cId="2576920916" sldId="327"/>
            <ac:spMk id="7" creationId="{CDCF3097-752D-5BAA-9886-2C4D86D91307}"/>
          </ac:spMkLst>
        </pc:spChg>
        <pc:graphicFrameChg chg="del">
          <ac:chgData name="Jonas Pontes" userId="ec89d77feac789b5" providerId="LiveId" clId="{DDE1FEE7-F443-4C6F-AA13-C5018171D572}" dt="2024-02-28T16:10:51.293" v="534" actId="478"/>
          <ac:graphicFrameMkLst>
            <pc:docMk/>
            <pc:sldMk cId="2576920916" sldId="327"/>
            <ac:graphicFrameMk id="2" creationId="{A0B7D5D4-2E9F-977F-A7B1-409929282DD7}"/>
          </ac:graphicFrameMkLst>
        </pc:graphicFrameChg>
        <pc:picChg chg="add mod">
          <ac:chgData name="Jonas Pontes" userId="ec89d77feac789b5" providerId="LiveId" clId="{DDE1FEE7-F443-4C6F-AA13-C5018171D572}" dt="2024-02-28T16:19:57.841" v="576" actId="1076"/>
          <ac:picMkLst>
            <pc:docMk/>
            <pc:sldMk cId="2576920916" sldId="327"/>
            <ac:picMk id="5" creationId="{AFF177C1-CC80-FB9A-A7BB-BBB477CE8C8D}"/>
          </ac:picMkLst>
        </pc:picChg>
        <pc:picChg chg="add del mod">
          <ac:chgData name="Jonas Pontes" userId="ec89d77feac789b5" providerId="LiveId" clId="{DDE1FEE7-F443-4C6F-AA13-C5018171D572}" dt="2024-02-28T16:18:50.905" v="542" actId="478"/>
          <ac:picMkLst>
            <pc:docMk/>
            <pc:sldMk cId="2576920916" sldId="327"/>
            <ac:picMk id="3074" creationId="{5944104C-2354-7EF3-7FB1-320E507F6100}"/>
          </ac:picMkLst>
        </pc:picChg>
      </pc:sldChg>
      <pc:sldChg chg="addSp modSp add del mod">
        <pc:chgData name="Jonas Pontes" userId="ec89d77feac789b5" providerId="LiveId" clId="{DDE1FEE7-F443-4C6F-AA13-C5018171D572}" dt="2024-02-29T02:05:09.182" v="3524" actId="47"/>
        <pc:sldMkLst>
          <pc:docMk/>
          <pc:sldMk cId="4009245378" sldId="328"/>
        </pc:sldMkLst>
        <pc:spChg chg="add mod">
          <ac:chgData name="Jonas Pontes" userId="ec89d77feac789b5" providerId="LiveId" clId="{DDE1FEE7-F443-4C6F-AA13-C5018171D572}" dt="2024-02-28T18:25:53.635" v="878" actId="20577"/>
          <ac:spMkLst>
            <pc:docMk/>
            <pc:sldMk cId="4009245378" sldId="328"/>
            <ac:spMk id="2" creationId="{4307CF3E-E9E7-CF21-614B-421684939F71}"/>
          </ac:spMkLst>
        </pc:spChg>
        <pc:spChg chg="add mod">
          <ac:chgData name="Jonas Pontes" userId="ec89d77feac789b5" providerId="LiveId" clId="{DDE1FEE7-F443-4C6F-AA13-C5018171D572}" dt="2024-02-28T18:26:49.198" v="951" actId="20577"/>
          <ac:spMkLst>
            <pc:docMk/>
            <pc:sldMk cId="4009245378" sldId="328"/>
            <ac:spMk id="3" creationId="{E497AF4F-6C74-0109-6307-3B1612DB6E13}"/>
          </ac:spMkLst>
        </pc:spChg>
        <pc:spChg chg="mod">
          <ac:chgData name="Jonas Pontes" userId="ec89d77feac789b5" providerId="LiveId" clId="{DDE1FEE7-F443-4C6F-AA13-C5018171D572}" dt="2024-02-28T18:25:23.653" v="862" actId="1076"/>
          <ac:spMkLst>
            <pc:docMk/>
            <pc:sldMk cId="4009245378" sldId="328"/>
            <ac:spMk id="5" creationId="{5AE072DC-AD67-36C3-9ADE-4D289B3FA000}"/>
          </ac:spMkLst>
        </pc:spChg>
        <pc:spChg chg="mod">
          <ac:chgData name="Jonas Pontes" userId="ec89d77feac789b5" providerId="LiveId" clId="{DDE1FEE7-F443-4C6F-AA13-C5018171D572}" dt="2024-02-29T02:00:12.164" v="3248" actId="1076"/>
          <ac:spMkLst>
            <pc:docMk/>
            <pc:sldMk cId="4009245378" sldId="328"/>
            <ac:spMk id="8" creationId="{BBB3F808-583E-BAA4-D2F0-3012FB5BF3BA}"/>
          </ac:spMkLst>
        </pc:spChg>
        <pc:spChg chg="mod">
          <ac:chgData name="Jonas Pontes" userId="ec89d77feac789b5" providerId="LiveId" clId="{DDE1FEE7-F443-4C6F-AA13-C5018171D572}" dt="2024-02-28T18:25:33.661" v="865" actId="1076"/>
          <ac:spMkLst>
            <pc:docMk/>
            <pc:sldMk cId="4009245378" sldId="328"/>
            <ac:spMk id="16" creationId="{2F9B4A2E-69AB-CBA8-672F-95816AD82793}"/>
          </ac:spMkLst>
        </pc:spChg>
        <pc:spChg chg="mod">
          <ac:chgData name="Jonas Pontes" userId="ec89d77feac789b5" providerId="LiveId" clId="{DDE1FEE7-F443-4C6F-AA13-C5018171D572}" dt="2024-02-28T18:25:30.669" v="864" actId="1076"/>
          <ac:spMkLst>
            <pc:docMk/>
            <pc:sldMk cId="4009245378" sldId="328"/>
            <ac:spMk id="23" creationId="{5D5D7F5F-AD82-6AC6-EA29-1A2C0B48E9C5}"/>
          </ac:spMkLst>
        </pc:spChg>
        <pc:spChg chg="mod">
          <ac:chgData name="Jonas Pontes" userId="ec89d77feac789b5" providerId="LiveId" clId="{DDE1FEE7-F443-4C6F-AA13-C5018171D572}" dt="2024-02-28T18:27:06.239" v="954" actId="20577"/>
          <ac:spMkLst>
            <pc:docMk/>
            <pc:sldMk cId="4009245378" sldId="328"/>
            <ac:spMk id="25" creationId="{85E72EE4-E711-CCF2-2876-4A223CD42841}"/>
          </ac:spMkLst>
        </pc:spChg>
      </pc:sldChg>
      <pc:sldChg chg="addSp delSp modSp add mod">
        <pc:chgData name="Jonas Pontes" userId="ec89d77feac789b5" providerId="LiveId" clId="{DDE1FEE7-F443-4C6F-AA13-C5018171D572}" dt="2024-02-29T03:03:37.233" v="3746" actId="14100"/>
        <pc:sldMkLst>
          <pc:docMk/>
          <pc:sldMk cId="3639797441" sldId="329"/>
        </pc:sldMkLst>
        <pc:spChg chg="add del mod">
          <ac:chgData name="Jonas Pontes" userId="ec89d77feac789b5" providerId="LiveId" clId="{DDE1FEE7-F443-4C6F-AA13-C5018171D572}" dt="2024-02-29T03:00:40.300" v="3734"/>
          <ac:spMkLst>
            <pc:docMk/>
            <pc:sldMk cId="3639797441" sldId="329"/>
            <ac:spMk id="2" creationId="{B148922F-A67B-F31C-F61D-D692A8204302}"/>
          </ac:spMkLst>
        </pc:spChg>
        <pc:spChg chg="mod">
          <ac:chgData name="Jonas Pontes" userId="ec89d77feac789b5" providerId="LiveId" clId="{DDE1FEE7-F443-4C6F-AA13-C5018171D572}" dt="2024-02-29T02:10:02.520" v="3537" actId="20577"/>
          <ac:spMkLst>
            <pc:docMk/>
            <pc:sldMk cId="3639797441" sldId="329"/>
            <ac:spMk id="3" creationId="{A744D16F-4005-BDEE-7FCA-538F87C89BB5}"/>
          </ac:spMkLst>
        </pc:spChg>
        <pc:spChg chg="add mod">
          <ac:chgData name="Jonas Pontes" userId="ec89d77feac789b5" providerId="LiveId" clId="{DDE1FEE7-F443-4C6F-AA13-C5018171D572}" dt="2024-02-29T03:03:37.233" v="3746" actId="14100"/>
          <ac:spMkLst>
            <pc:docMk/>
            <pc:sldMk cId="3639797441" sldId="329"/>
            <ac:spMk id="4" creationId="{D671C4BF-0823-3597-F92F-39D1FF827190}"/>
          </ac:spMkLst>
        </pc:spChg>
        <pc:spChg chg="add del mod">
          <ac:chgData name="Jonas Pontes" userId="ec89d77feac789b5" providerId="LiveId" clId="{DDE1FEE7-F443-4C6F-AA13-C5018171D572}" dt="2024-02-29T02:59:14.801" v="3721" actId="478"/>
          <ac:spMkLst>
            <pc:docMk/>
            <pc:sldMk cId="3639797441" sldId="329"/>
            <ac:spMk id="5" creationId="{803CDA4A-DDF6-AB77-825E-6AA4D95A323D}"/>
          </ac:spMkLst>
        </pc:spChg>
        <pc:spChg chg="add del">
          <ac:chgData name="Jonas Pontes" userId="ec89d77feac789b5" providerId="LiveId" clId="{DDE1FEE7-F443-4C6F-AA13-C5018171D572}" dt="2024-02-29T03:00:17.893" v="3726" actId="478"/>
          <ac:spMkLst>
            <pc:docMk/>
            <pc:sldMk cId="3639797441" sldId="329"/>
            <ac:spMk id="6" creationId="{A4040746-6BD4-A6A3-7AC1-24D8D7B885D8}"/>
          </ac:spMkLst>
        </pc:spChg>
        <pc:spChg chg="mod">
          <ac:chgData name="Jonas Pontes" userId="ec89d77feac789b5" providerId="LiveId" clId="{DDE1FEE7-F443-4C6F-AA13-C5018171D572}" dt="2024-02-29T02:29:14.909" v="3668" actId="1076"/>
          <ac:spMkLst>
            <pc:docMk/>
            <pc:sldMk cId="3639797441" sldId="329"/>
            <ac:spMk id="7" creationId="{F6BD5974-70D9-093D-D507-8DF7C79E2CA3}"/>
          </ac:spMkLst>
        </pc:spChg>
        <pc:spChg chg="add mod">
          <ac:chgData name="Jonas Pontes" userId="ec89d77feac789b5" providerId="LiveId" clId="{DDE1FEE7-F443-4C6F-AA13-C5018171D572}" dt="2024-02-29T03:02:07.676" v="3738" actId="207"/>
          <ac:spMkLst>
            <pc:docMk/>
            <pc:sldMk cId="3639797441" sldId="329"/>
            <ac:spMk id="8" creationId="{BAAAB504-FC67-F0E0-25D0-916A2833778F}"/>
          </ac:spMkLst>
        </pc:spChg>
        <pc:picChg chg="add mod">
          <ac:chgData name="Jonas Pontes" userId="ec89d77feac789b5" providerId="LiveId" clId="{DDE1FEE7-F443-4C6F-AA13-C5018171D572}" dt="2024-02-29T03:03:21.107" v="3739"/>
          <ac:picMkLst>
            <pc:docMk/>
            <pc:sldMk cId="3639797441" sldId="329"/>
            <ac:picMk id="2050" creationId="{0DFC2B21-B7E0-3B16-9CF1-E97267D2B7B0}"/>
          </ac:picMkLst>
        </pc:picChg>
      </pc:sldChg>
      <pc:sldChg chg="addSp modSp add mod">
        <pc:chgData name="Jonas Pontes" userId="ec89d77feac789b5" providerId="LiveId" clId="{DDE1FEE7-F443-4C6F-AA13-C5018171D572}" dt="2024-02-28T18:45:50.948" v="1088" actId="1076"/>
        <pc:sldMkLst>
          <pc:docMk/>
          <pc:sldMk cId="2865810542" sldId="330"/>
        </pc:sldMkLst>
        <pc:spChg chg="mod">
          <ac:chgData name="Jonas Pontes" userId="ec89d77feac789b5" providerId="LiveId" clId="{DDE1FEE7-F443-4C6F-AA13-C5018171D572}" dt="2024-02-28T18:45:37.526" v="1082" actId="14100"/>
          <ac:spMkLst>
            <pc:docMk/>
            <pc:sldMk cId="2865810542" sldId="330"/>
            <ac:spMk id="7" creationId="{D8CA6245-FDC8-D4BA-EAF7-C2A88AFD0D0E}"/>
          </ac:spMkLst>
        </pc:spChg>
        <pc:picChg chg="add mod">
          <ac:chgData name="Jonas Pontes" userId="ec89d77feac789b5" providerId="LiveId" clId="{DDE1FEE7-F443-4C6F-AA13-C5018171D572}" dt="2024-02-28T18:45:50.948" v="1088" actId="1076"/>
          <ac:picMkLst>
            <pc:docMk/>
            <pc:sldMk cId="2865810542" sldId="330"/>
            <ac:picMk id="4098" creationId="{DB424E08-B8D6-0237-D2F1-70B9989B4264}"/>
          </ac:picMkLst>
        </pc:picChg>
      </pc:sldChg>
      <pc:sldChg chg="addSp delSp modSp add mod">
        <pc:chgData name="Jonas Pontes" userId="ec89d77feac789b5" providerId="LiveId" clId="{DDE1FEE7-F443-4C6F-AA13-C5018171D572}" dt="2024-02-28T19:08:42.443" v="1951" actId="1076"/>
        <pc:sldMkLst>
          <pc:docMk/>
          <pc:sldMk cId="1109214533" sldId="331"/>
        </pc:sldMkLst>
        <pc:spChg chg="add mod">
          <ac:chgData name="Jonas Pontes" userId="ec89d77feac789b5" providerId="LiveId" clId="{DDE1FEE7-F443-4C6F-AA13-C5018171D572}" dt="2024-02-28T19:08:16.887" v="1947" actId="255"/>
          <ac:spMkLst>
            <pc:docMk/>
            <pc:sldMk cId="1109214533" sldId="331"/>
            <ac:spMk id="2" creationId="{3F23BA81-8C92-E02C-9CC9-91380966F7B2}"/>
          </ac:spMkLst>
        </pc:spChg>
        <pc:spChg chg="mod">
          <ac:chgData name="Jonas Pontes" userId="ec89d77feac789b5" providerId="LiveId" clId="{DDE1FEE7-F443-4C6F-AA13-C5018171D572}" dt="2024-02-28T19:07:15.635" v="1854" actId="1076"/>
          <ac:spMkLst>
            <pc:docMk/>
            <pc:sldMk cId="1109214533" sldId="331"/>
            <ac:spMk id="3" creationId="{E0C2156A-3B82-6179-72A1-07622F84DFFF}"/>
          </ac:spMkLst>
        </pc:spChg>
        <pc:spChg chg="add del mod">
          <ac:chgData name="Jonas Pontes" userId="ec89d77feac789b5" providerId="LiveId" clId="{DDE1FEE7-F443-4C6F-AA13-C5018171D572}" dt="2024-02-28T18:53:55.493" v="1277"/>
          <ac:spMkLst>
            <pc:docMk/>
            <pc:sldMk cId="1109214533" sldId="331"/>
            <ac:spMk id="4" creationId="{18CE5453-B533-1BA6-692C-0EDB033AC947}"/>
          </ac:spMkLst>
        </pc:spChg>
        <pc:spChg chg="add del mod">
          <ac:chgData name="Jonas Pontes" userId="ec89d77feac789b5" providerId="LiveId" clId="{DDE1FEE7-F443-4C6F-AA13-C5018171D572}" dt="2024-02-28T18:55:11.412" v="1301"/>
          <ac:spMkLst>
            <pc:docMk/>
            <pc:sldMk cId="1109214533" sldId="331"/>
            <ac:spMk id="5" creationId="{22DF7997-1FD0-FC8D-B195-B605B21760B9}"/>
          </ac:spMkLst>
        </pc:spChg>
        <pc:spChg chg="add mod">
          <ac:chgData name="Jonas Pontes" userId="ec89d77feac789b5" providerId="LiveId" clId="{DDE1FEE7-F443-4C6F-AA13-C5018171D572}" dt="2024-02-28T19:08:24.010" v="1948" actId="14100"/>
          <ac:spMkLst>
            <pc:docMk/>
            <pc:sldMk cId="1109214533" sldId="331"/>
            <ac:spMk id="6" creationId="{9F3EE563-F0D0-D22A-5A5C-F4E800084D33}"/>
          </ac:spMkLst>
        </pc:spChg>
        <pc:spChg chg="del mod">
          <ac:chgData name="Jonas Pontes" userId="ec89d77feac789b5" providerId="LiveId" clId="{DDE1FEE7-F443-4C6F-AA13-C5018171D572}" dt="2024-02-28T18:53:16.691" v="1258" actId="478"/>
          <ac:spMkLst>
            <pc:docMk/>
            <pc:sldMk cId="1109214533" sldId="331"/>
            <ac:spMk id="7" creationId="{76210C5E-CAB0-8929-7FCD-EDECB18FD084}"/>
          </ac:spMkLst>
        </pc:spChg>
        <pc:spChg chg="add mod">
          <ac:chgData name="Jonas Pontes" userId="ec89d77feac789b5" providerId="LiveId" clId="{DDE1FEE7-F443-4C6F-AA13-C5018171D572}" dt="2024-02-28T19:08:16.887" v="1947" actId="255"/>
          <ac:spMkLst>
            <pc:docMk/>
            <pc:sldMk cId="1109214533" sldId="331"/>
            <ac:spMk id="8" creationId="{AC4EFB38-D2DD-812A-F2FA-7E7CDF894006}"/>
          </ac:spMkLst>
        </pc:spChg>
        <pc:spChg chg="add mod">
          <ac:chgData name="Jonas Pontes" userId="ec89d77feac789b5" providerId="LiveId" clId="{DDE1FEE7-F443-4C6F-AA13-C5018171D572}" dt="2024-02-28T19:08:16.887" v="1947" actId="255"/>
          <ac:spMkLst>
            <pc:docMk/>
            <pc:sldMk cId="1109214533" sldId="331"/>
            <ac:spMk id="9" creationId="{F3947FA6-9789-C208-C04C-82FF86F04563}"/>
          </ac:spMkLst>
        </pc:spChg>
        <pc:spChg chg="add mod">
          <ac:chgData name="Jonas Pontes" userId="ec89d77feac789b5" providerId="LiveId" clId="{DDE1FEE7-F443-4C6F-AA13-C5018171D572}" dt="2024-02-28T19:08:27.638" v="1949" actId="14100"/>
          <ac:spMkLst>
            <pc:docMk/>
            <pc:sldMk cId="1109214533" sldId="331"/>
            <ac:spMk id="10" creationId="{A84F6BB0-2773-8DC1-BFA2-2B93DBF208A4}"/>
          </ac:spMkLst>
        </pc:spChg>
        <pc:spChg chg="add mod">
          <ac:chgData name="Jonas Pontes" userId="ec89d77feac789b5" providerId="LiveId" clId="{DDE1FEE7-F443-4C6F-AA13-C5018171D572}" dt="2024-02-28T19:08:30.378" v="1950" actId="14100"/>
          <ac:spMkLst>
            <pc:docMk/>
            <pc:sldMk cId="1109214533" sldId="331"/>
            <ac:spMk id="11" creationId="{0760F67F-BB42-14C9-BD6C-B94A1A9FBD7D}"/>
          </ac:spMkLst>
        </pc:spChg>
        <pc:spChg chg="add del mod">
          <ac:chgData name="Jonas Pontes" userId="ec89d77feac789b5" providerId="LiveId" clId="{DDE1FEE7-F443-4C6F-AA13-C5018171D572}" dt="2024-02-28T19:01:13.937" v="1465" actId="478"/>
          <ac:spMkLst>
            <pc:docMk/>
            <pc:sldMk cId="1109214533" sldId="331"/>
            <ac:spMk id="12" creationId="{88BC5573-0D59-34DB-32FD-2BE900B36E99}"/>
          </ac:spMkLst>
        </pc:spChg>
        <pc:spChg chg="add mod">
          <ac:chgData name="Jonas Pontes" userId="ec89d77feac789b5" providerId="LiveId" clId="{DDE1FEE7-F443-4C6F-AA13-C5018171D572}" dt="2024-02-28T19:08:42.443" v="1951" actId="1076"/>
          <ac:spMkLst>
            <pc:docMk/>
            <pc:sldMk cId="1109214533" sldId="331"/>
            <ac:spMk id="13" creationId="{E38C2704-4555-493D-B618-C9673DE4F300}"/>
          </ac:spMkLst>
        </pc:spChg>
        <pc:spChg chg="add del mod">
          <ac:chgData name="Jonas Pontes" userId="ec89d77feac789b5" providerId="LiveId" clId="{DDE1FEE7-F443-4C6F-AA13-C5018171D572}" dt="2024-02-28T19:08:03.466" v="1922" actId="478"/>
          <ac:spMkLst>
            <pc:docMk/>
            <pc:sldMk cId="1109214533" sldId="331"/>
            <ac:spMk id="22" creationId="{D38B5F50-F4DF-BD5D-D034-D94221318F9F}"/>
          </ac:spMkLst>
        </pc:spChg>
        <pc:picChg chg="del">
          <ac:chgData name="Jonas Pontes" userId="ec89d77feac789b5" providerId="LiveId" clId="{DDE1FEE7-F443-4C6F-AA13-C5018171D572}" dt="2024-02-28T18:50:13.678" v="1232" actId="478"/>
          <ac:picMkLst>
            <pc:docMk/>
            <pc:sldMk cId="1109214533" sldId="331"/>
            <ac:picMk id="5122" creationId="{F782C48A-0C76-3460-3B35-F1FFCCB54404}"/>
          </ac:picMkLst>
        </pc:picChg>
        <pc:cxnChg chg="add mod">
          <ac:chgData name="Jonas Pontes" userId="ec89d77feac789b5" providerId="LiveId" clId="{DDE1FEE7-F443-4C6F-AA13-C5018171D572}" dt="2024-02-28T19:08:24.010" v="1948" actId="14100"/>
          <ac:cxnSpMkLst>
            <pc:docMk/>
            <pc:sldMk cId="1109214533" sldId="331"/>
            <ac:cxnSpMk id="15" creationId="{E1562EFE-EC50-6F45-4506-40B3B7BA3AF1}"/>
          </ac:cxnSpMkLst>
        </pc:cxnChg>
        <pc:cxnChg chg="add mod">
          <ac:chgData name="Jonas Pontes" userId="ec89d77feac789b5" providerId="LiveId" clId="{DDE1FEE7-F443-4C6F-AA13-C5018171D572}" dt="2024-02-28T19:08:27.638" v="1949" actId="14100"/>
          <ac:cxnSpMkLst>
            <pc:docMk/>
            <pc:sldMk cId="1109214533" sldId="331"/>
            <ac:cxnSpMk id="16" creationId="{8ECA478C-92D1-5C7D-AC9A-282BE220A587}"/>
          </ac:cxnSpMkLst>
        </pc:cxnChg>
        <pc:cxnChg chg="add mod">
          <ac:chgData name="Jonas Pontes" userId="ec89d77feac789b5" providerId="LiveId" clId="{DDE1FEE7-F443-4C6F-AA13-C5018171D572}" dt="2024-02-28T19:08:30.378" v="1950" actId="14100"/>
          <ac:cxnSpMkLst>
            <pc:docMk/>
            <pc:sldMk cId="1109214533" sldId="331"/>
            <ac:cxnSpMk id="19" creationId="{5A6D574F-7B7D-D74F-9BCB-2EA837B4BC40}"/>
          </ac:cxnSpMkLst>
        </pc:cxnChg>
      </pc:sldChg>
      <pc:sldChg chg="modSp add del mod">
        <pc:chgData name="Jonas Pontes" userId="ec89d77feac789b5" providerId="LiveId" clId="{DDE1FEE7-F443-4C6F-AA13-C5018171D572}" dt="2024-02-28T19:14:44.434" v="2113" actId="947"/>
        <pc:sldMkLst>
          <pc:docMk/>
          <pc:sldMk cId="1759600684" sldId="332"/>
        </pc:sldMkLst>
        <pc:spChg chg="mod">
          <ac:chgData name="Jonas Pontes" userId="ec89d77feac789b5" providerId="LiveId" clId="{DDE1FEE7-F443-4C6F-AA13-C5018171D572}" dt="2024-02-28T19:09:54.801" v="1969" actId="20577"/>
          <ac:spMkLst>
            <pc:docMk/>
            <pc:sldMk cId="1759600684" sldId="332"/>
            <ac:spMk id="3" creationId="{CC302944-2B18-7428-A8C1-E28005F551D8}"/>
          </ac:spMkLst>
        </pc:spChg>
        <pc:spChg chg="mod">
          <ac:chgData name="Jonas Pontes" userId="ec89d77feac789b5" providerId="LiveId" clId="{DDE1FEE7-F443-4C6F-AA13-C5018171D572}" dt="2024-02-28T19:14:44.434" v="2113" actId="947"/>
          <ac:spMkLst>
            <pc:docMk/>
            <pc:sldMk cId="1759600684" sldId="332"/>
            <ac:spMk id="7" creationId="{F2CE10CE-14A1-C9F9-007B-0FE898E7F758}"/>
          </ac:spMkLst>
        </pc:spChg>
      </pc:sldChg>
      <pc:sldChg chg="addSp modSp add mod">
        <pc:chgData name="Jonas Pontes" userId="ec89d77feac789b5" providerId="LiveId" clId="{DDE1FEE7-F443-4C6F-AA13-C5018171D572}" dt="2024-02-28T19:09:40.254" v="1959" actId="14100"/>
        <pc:sldMkLst>
          <pc:docMk/>
          <pc:sldMk cId="1298498766" sldId="333"/>
        </pc:sldMkLst>
        <pc:spChg chg="mod">
          <ac:chgData name="Jonas Pontes" userId="ec89d77feac789b5" providerId="LiveId" clId="{DDE1FEE7-F443-4C6F-AA13-C5018171D572}" dt="2024-02-28T19:09:06.381" v="1952" actId="164"/>
          <ac:spMkLst>
            <pc:docMk/>
            <pc:sldMk cId="1298498766" sldId="333"/>
            <ac:spMk id="2" creationId="{61C09E52-C336-B43B-C3CC-9D94B18A1378}"/>
          </ac:spMkLst>
        </pc:spChg>
        <pc:spChg chg="mod">
          <ac:chgData name="Jonas Pontes" userId="ec89d77feac789b5" providerId="LiveId" clId="{DDE1FEE7-F443-4C6F-AA13-C5018171D572}" dt="2024-02-28T19:09:34.935" v="1957" actId="14100"/>
          <ac:spMkLst>
            <pc:docMk/>
            <pc:sldMk cId="1298498766" sldId="333"/>
            <ac:spMk id="6" creationId="{4BC1D1F7-0629-638C-ECBE-249CE3A79A50}"/>
          </ac:spMkLst>
        </pc:spChg>
        <pc:spChg chg="mod">
          <ac:chgData name="Jonas Pontes" userId="ec89d77feac789b5" providerId="LiveId" clId="{DDE1FEE7-F443-4C6F-AA13-C5018171D572}" dt="2024-02-28T19:09:06.381" v="1952" actId="164"/>
          <ac:spMkLst>
            <pc:docMk/>
            <pc:sldMk cId="1298498766" sldId="333"/>
            <ac:spMk id="8" creationId="{E7275EF7-658B-ED01-B013-6FC6D9CD2140}"/>
          </ac:spMkLst>
        </pc:spChg>
        <pc:spChg chg="mod">
          <ac:chgData name="Jonas Pontes" userId="ec89d77feac789b5" providerId="LiveId" clId="{DDE1FEE7-F443-4C6F-AA13-C5018171D572}" dt="2024-02-28T19:09:06.381" v="1952" actId="164"/>
          <ac:spMkLst>
            <pc:docMk/>
            <pc:sldMk cId="1298498766" sldId="333"/>
            <ac:spMk id="9" creationId="{1DE739D0-DF94-A752-37E3-7272F14F4307}"/>
          </ac:spMkLst>
        </pc:spChg>
        <pc:spChg chg="mod">
          <ac:chgData name="Jonas Pontes" userId="ec89d77feac789b5" providerId="LiveId" clId="{DDE1FEE7-F443-4C6F-AA13-C5018171D572}" dt="2024-02-28T19:09:37.450" v="1958" actId="14100"/>
          <ac:spMkLst>
            <pc:docMk/>
            <pc:sldMk cId="1298498766" sldId="333"/>
            <ac:spMk id="10" creationId="{A2D69ED4-6437-3B50-B1A8-BDF4CB27DCFA}"/>
          </ac:spMkLst>
        </pc:spChg>
        <pc:spChg chg="mod">
          <ac:chgData name="Jonas Pontes" userId="ec89d77feac789b5" providerId="LiveId" clId="{DDE1FEE7-F443-4C6F-AA13-C5018171D572}" dt="2024-02-28T19:09:40.254" v="1959" actId="14100"/>
          <ac:spMkLst>
            <pc:docMk/>
            <pc:sldMk cId="1298498766" sldId="333"/>
            <ac:spMk id="11" creationId="{F223A590-74E7-32E1-8BB9-CDAC66D31A55}"/>
          </ac:spMkLst>
        </pc:spChg>
        <pc:spChg chg="mod">
          <ac:chgData name="Jonas Pontes" userId="ec89d77feac789b5" providerId="LiveId" clId="{DDE1FEE7-F443-4C6F-AA13-C5018171D572}" dt="2024-02-28T19:09:18.528" v="1955" actId="1076"/>
          <ac:spMkLst>
            <pc:docMk/>
            <pc:sldMk cId="1298498766" sldId="333"/>
            <ac:spMk id="13" creationId="{F55210A5-3106-1896-C0CC-A9988F3105E5}"/>
          </ac:spMkLst>
        </pc:spChg>
        <pc:spChg chg="mod">
          <ac:chgData name="Jonas Pontes" userId="ec89d77feac789b5" providerId="LiveId" clId="{DDE1FEE7-F443-4C6F-AA13-C5018171D572}" dt="2024-02-28T19:09:23.317" v="1956" actId="1076"/>
          <ac:spMkLst>
            <pc:docMk/>
            <pc:sldMk cId="1298498766" sldId="333"/>
            <ac:spMk id="22" creationId="{D5BDF886-E3D6-705C-7914-2ACD2B2CDB82}"/>
          </ac:spMkLst>
        </pc:spChg>
        <pc:grpChg chg="add mod">
          <ac:chgData name="Jonas Pontes" userId="ec89d77feac789b5" providerId="LiveId" clId="{DDE1FEE7-F443-4C6F-AA13-C5018171D572}" dt="2024-02-28T19:09:15.195" v="1954" actId="1076"/>
          <ac:grpSpMkLst>
            <pc:docMk/>
            <pc:sldMk cId="1298498766" sldId="333"/>
            <ac:grpSpMk id="4" creationId="{21FDA195-2E86-BD5A-6AA9-F1D54818907A}"/>
          </ac:grpSpMkLst>
        </pc:grpChg>
        <pc:cxnChg chg="mod">
          <ac:chgData name="Jonas Pontes" userId="ec89d77feac789b5" providerId="LiveId" clId="{DDE1FEE7-F443-4C6F-AA13-C5018171D572}" dt="2024-02-28T19:09:34.935" v="1957" actId="14100"/>
          <ac:cxnSpMkLst>
            <pc:docMk/>
            <pc:sldMk cId="1298498766" sldId="333"/>
            <ac:cxnSpMk id="15" creationId="{D79DFD44-FF14-7BCC-BC83-2361F9A3ED9D}"/>
          </ac:cxnSpMkLst>
        </pc:cxnChg>
        <pc:cxnChg chg="mod">
          <ac:chgData name="Jonas Pontes" userId="ec89d77feac789b5" providerId="LiveId" clId="{DDE1FEE7-F443-4C6F-AA13-C5018171D572}" dt="2024-02-28T19:09:37.450" v="1958" actId="14100"/>
          <ac:cxnSpMkLst>
            <pc:docMk/>
            <pc:sldMk cId="1298498766" sldId="333"/>
            <ac:cxnSpMk id="16" creationId="{0C03AF86-3C11-B702-D327-7BC02E7E6755}"/>
          </ac:cxnSpMkLst>
        </pc:cxnChg>
        <pc:cxnChg chg="mod">
          <ac:chgData name="Jonas Pontes" userId="ec89d77feac789b5" providerId="LiveId" clId="{DDE1FEE7-F443-4C6F-AA13-C5018171D572}" dt="2024-02-28T19:09:40.254" v="1959" actId="14100"/>
          <ac:cxnSpMkLst>
            <pc:docMk/>
            <pc:sldMk cId="1298498766" sldId="333"/>
            <ac:cxnSpMk id="19" creationId="{11C3B970-CF45-B69B-F3A2-B4FAD786A0E0}"/>
          </ac:cxnSpMkLst>
        </pc:cxnChg>
      </pc:sldChg>
      <pc:sldChg chg="modSp mod">
        <pc:chgData name="Jonas Pontes" userId="ec89d77feac789b5" providerId="LiveId" clId="{DDE1FEE7-F443-4C6F-AA13-C5018171D572}" dt="2024-02-29T01:31:43.520" v="2845" actId="20577"/>
        <pc:sldMkLst>
          <pc:docMk/>
          <pc:sldMk cId="1932923984" sldId="335"/>
        </pc:sldMkLst>
        <pc:spChg chg="mod">
          <ac:chgData name="Jonas Pontes" userId="ec89d77feac789b5" providerId="LiveId" clId="{DDE1FEE7-F443-4C6F-AA13-C5018171D572}" dt="2024-02-29T01:31:43.520" v="2845" actId="20577"/>
          <ac:spMkLst>
            <pc:docMk/>
            <pc:sldMk cId="1932923984" sldId="335"/>
            <ac:spMk id="7" creationId="{3C6B91C7-D153-26B5-29BD-8B97DC90664C}"/>
          </ac:spMkLst>
        </pc:spChg>
      </pc:sldChg>
      <pc:sldChg chg="modSp mod">
        <pc:chgData name="Jonas Pontes" userId="ec89d77feac789b5" providerId="LiveId" clId="{DDE1FEE7-F443-4C6F-AA13-C5018171D572}" dt="2024-02-29T00:27:47.149" v="2130" actId="2710"/>
        <pc:sldMkLst>
          <pc:docMk/>
          <pc:sldMk cId="2966173751" sldId="337"/>
        </pc:sldMkLst>
        <pc:spChg chg="mod">
          <ac:chgData name="Jonas Pontes" userId="ec89d77feac789b5" providerId="LiveId" clId="{DDE1FEE7-F443-4C6F-AA13-C5018171D572}" dt="2024-02-29T00:27:47.149" v="2130" actId="2710"/>
          <ac:spMkLst>
            <pc:docMk/>
            <pc:sldMk cId="2966173751" sldId="337"/>
            <ac:spMk id="7" creationId="{A39DCFF8-EA85-2E29-2274-98D4669CC179}"/>
          </ac:spMkLst>
        </pc:spChg>
      </pc:sldChg>
      <pc:sldChg chg="addSp delSp modSp mod ord">
        <pc:chgData name="Jonas Pontes" userId="ec89d77feac789b5" providerId="LiveId" clId="{DDE1FEE7-F443-4C6F-AA13-C5018171D572}" dt="2024-02-29T01:22:54.863" v="2665" actId="1076"/>
        <pc:sldMkLst>
          <pc:docMk/>
          <pc:sldMk cId="769692166" sldId="339"/>
        </pc:sldMkLst>
        <pc:spChg chg="add del mod">
          <ac:chgData name="Jonas Pontes" userId="ec89d77feac789b5" providerId="LiveId" clId="{DDE1FEE7-F443-4C6F-AA13-C5018171D572}" dt="2024-02-29T01:17:10.742" v="2606" actId="478"/>
          <ac:spMkLst>
            <pc:docMk/>
            <pc:sldMk cId="769692166" sldId="339"/>
            <ac:spMk id="2" creationId="{102C589F-0E9E-927F-5268-4694A42B3DCD}"/>
          </ac:spMkLst>
        </pc:spChg>
        <pc:spChg chg="mod">
          <ac:chgData name="Jonas Pontes" userId="ec89d77feac789b5" providerId="LiveId" clId="{DDE1FEE7-F443-4C6F-AA13-C5018171D572}" dt="2024-02-29T00:44:14.201" v="2171" actId="20577"/>
          <ac:spMkLst>
            <pc:docMk/>
            <pc:sldMk cId="769692166" sldId="339"/>
            <ac:spMk id="3" creationId="{5C9F1463-64A3-2488-9664-FFFBA610AF48}"/>
          </ac:spMkLst>
        </pc:spChg>
        <pc:spChg chg="add mod">
          <ac:chgData name="Jonas Pontes" userId="ec89d77feac789b5" providerId="LiveId" clId="{DDE1FEE7-F443-4C6F-AA13-C5018171D572}" dt="2024-02-29T01:22:41.760" v="2661" actId="1076"/>
          <ac:spMkLst>
            <pc:docMk/>
            <pc:sldMk cId="769692166" sldId="339"/>
            <ac:spMk id="4" creationId="{D91455CA-5F19-7821-C7DA-824BD4198357}"/>
          </ac:spMkLst>
        </pc:spChg>
        <pc:spChg chg="add mod">
          <ac:chgData name="Jonas Pontes" userId="ec89d77feac789b5" providerId="LiveId" clId="{DDE1FEE7-F443-4C6F-AA13-C5018171D572}" dt="2024-02-29T01:22:41.760" v="2661" actId="1076"/>
          <ac:spMkLst>
            <pc:docMk/>
            <pc:sldMk cId="769692166" sldId="339"/>
            <ac:spMk id="5" creationId="{4D6D9FC7-5DD4-0CC2-397B-8FA7D880443B}"/>
          </ac:spMkLst>
        </pc:spChg>
        <pc:spChg chg="add del mod">
          <ac:chgData name="Jonas Pontes" userId="ec89d77feac789b5" providerId="LiveId" clId="{DDE1FEE7-F443-4C6F-AA13-C5018171D572}" dt="2024-02-29T01:20:25.012" v="2647" actId="478"/>
          <ac:spMkLst>
            <pc:docMk/>
            <pc:sldMk cId="769692166" sldId="339"/>
            <ac:spMk id="6" creationId="{D06DF4EE-40BD-AF6B-C2DE-ECCA5CE5F49B}"/>
          </ac:spMkLst>
        </pc:spChg>
        <pc:spChg chg="add del mod">
          <ac:chgData name="Jonas Pontes" userId="ec89d77feac789b5" providerId="LiveId" clId="{DDE1FEE7-F443-4C6F-AA13-C5018171D572}" dt="2024-02-29T01:10:13.520" v="2539" actId="478"/>
          <ac:spMkLst>
            <pc:docMk/>
            <pc:sldMk cId="769692166" sldId="339"/>
            <ac:spMk id="7" creationId="{6ECFF906-AF77-2A5B-BEFF-CD253AA08E39}"/>
          </ac:spMkLst>
        </pc:spChg>
        <pc:spChg chg="add del">
          <ac:chgData name="Jonas Pontes" userId="ec89d77feac789b5" providerId="LiveId" clId="{DDE1FEE7-F443-4C6F-AA13-C5018171D572}" dt="2024-02-29T01:20:38.234" v="2649" actId="11529"/>
          <ac:spMkLst>
            <pc:docMk/>
            <pc:sldMk cId="769692166" sldId="339"/>
            <ac:spMk id="8" creationId="{4DEB046B-0F4E-D2FE-4D30-B9AC9E6557CE}"/>
          </ac:spMkLst>
        </pc:spChg>
        <pc:spChg chg="add mod">
          <ac:chgData name="Jonas Pontes" userId="ec89d77feac789b5" providerId="LiveId" clId="{DDE1FEE7-F443-4C6F-AA13-C5018171D572}" dt="2024-02-29T01:22:41.760" v="2661" actId="1076"/>
          <ac:spMkLst>
            <pc:docMk/>
            <pc:sldMk cId="769692166" sldId="339"/>
            <ac:spMk id="9" creationId="{8E00DF7B-14DF-F206-8CF6-AE12A6CCD7BB}"/>
          </ac:spMkLst>
        </pc:spChg>
        <pc:picChg chg="add mod">
          <ac:chgData name="Jonas Pontes" userId="ec89d77feac789b5" providerId="LiveId" clId="{DDE1FEE7-F443-4C6F-AA13-C5018171D572}" dt="2024-02-29T01:22:54.863" v="2665" actId="1076"/>
          <ac:picMkLst>
            <pc:docMk/>
            <pc:sldMk cId="769692166" sldId="339"/>
            <ac:picMk id="11" creationId="{B2D49633-1815-277F-BA04-DBD9F0A18A92}"/>
          </ac:picMkLst>
        </pc:picChg>
      </pc:sldChg>
      <pc:sldChg chg="modSp del mod">
        <pc:chgData name="Jonas Pontes" userId="ec89d77feac789b5" providerId="LiveId" clId="{DDE1FEE7-F443-4C6F-AA13-C5018171D572}" dt="2024-02-29T00:29:11.810" v="2149" actId="2696"/>
        <pc:sldMkLst>
          <pc:docMk/>
          <pc:sldMk cId="2926033378" sldId="340"/>
        </pc:sldMkLst>
        <pc:spChg chg="mod">
          <ac:chgData name="Jonas Pontes" userId="ec89d77feac789b5" providerId="LiveId" clId="{DDE1FEE7-F443-4C6F-AA13-C5018171D572}" dt="2024-02-29T00:28:10.080" v="2132" actId="21"/>
          <ac:spMkLst>
            <pc:docMk/>
            <pc:sldMk cId="2926033378" sldId="340"/>
            <ac:spMk id="7" creationId="{0C6479AA-85DB-DABE-D009-2DEBF82EE131}"/>
          </ac:spMkLst>
        </pc:spChg>
      </pc:sldChg>
      <pc:sldChg chg="modSp add mod">
        <pc:chgData name="Jonas Pontes" userId="ec89d77feac789b5" providerId="LiveId" clId="{DDE1FEE7-F443-4C6F-AA13-C5018171D572}" dt="2024-02-29T00:51:36.912" v="2516" actId="108"/>
        <pc:sldMkLst>
          <pc:docMk/>
          <pc:sldMk cId="643918272" sldId="341"/>
        </pc:sldMkLst>
        <pc:spChg chg="mod">
          <ac:chgData name="Jonas Pontes" userId="ec89d77feac789b5" providerId="LiveId" clId="{DDE1FEE7-F443-4C6F-AA13-C5018171D572}" dt="2024-02-29T00:51:36.912" v="2516" actId="108"/>
          <ac:spMkLst>
            <pc:docMk/>
            <pc:sldMk cId="643918272" sldId="341"/>
            <ac:spMk id="7" creationId="{23D52B12-5BB8-47B3-9B58-04A3F0F542CD}"/>
          </ac:spMkLst>
        </pc:spChg>
      </pc:sldChg>
      <pc:sldChg chg="modSp add mod">
        <pc:chgData name="Jonas Pontes" userId="ec89d77feac789b5" providerId="LiveId" clId="{DDE1FEE7-F443-4C6F-AA13-C5018171D572}" dt="2024-02-29T01:12:47.192" v="2578" actId="20577"/>
        <pc:sldMkLst>
          <pc:docMk/>
          <pc:sldMk cId="1197830397" sldId="342"/>
        </pc:sldMkLst>
        <pc:spChg chg="mod">
          <ac:chgData name="Jonas Pontes" userId="ec89d77feac789b5" providerId="LiveId" clId="{DDE1FEE7-F443-4C6F-AA13-C5018171D572}" dt="2024-02-29T01:12:47.192" v="2578" actId="20577"/>
          <ac:spMkLst>
            <pc:docMk/>
            <pc:sldMk cId="1197830397" sldId="342"/>
            <ac:spMk id="7" creationId="{7BFA5060-23AB-7E9A-8C9F-DE7C33A8D887}"/>
          </ac:spMkLst>
        </pc:spChg>
      </pc:sldChg>
      <pc:sldChg chg="modSp add mod">
        <pc:chgData name="Jonas Pontes" userId="ec89d77feac789b5" providerId="LiveId" clId="{DDE1FEE7-F443-4C6F-AA13-C5018171D572}" dt="2024-02-29T01:36:25.605" v="3191" actId="20577"/>
        <pc:sldMkLst>
          <pc:docMk/>
          <pc:sldMk cId="3916616611" sldId="343"/>
        </pc:sldMkLst>
        <pc:spChg chg="mod">
          <ac:chgData name="Jonas Pontes" userId="ec89d77feac789b5" providerId="LiveId" clId="{DDE1FEE7-F443-4C6F-AA13-C5018171D572}" dt="2024-02-29T01:24:41.812" v="2695" actId="20577"/>
          <ac:spMkLst>
            <pc:docMk/>
            <pc:sldMk cId="3916616611" sldId="343"/>
            <ac:spMk id="3" creationId="{F2A0744B-C560-2909-4EBA-218D07F785FA}"/>
          </ac:spMkLst>
        </pc:spChg>
        <pc:spChg chg="mod">
          <ac:chgData name="Jonas Pontes" userId="ec89d77feac789b5" providerId="LiveId" clId="{DDE1FEE7-F443-4C6F-AA13-C5018171D572}" dt="2024-02-29T01:36:25.605" v="3191" actId="20577"/>
          <ac:spMkLst>
            <pc:docMk/>
            <pc:sldMk cId="3916616611" sldId="343"/>
            <ac:spMk id="7" creationId="{4BDCD900-CD6C-56DF-09D3-D2F4DDE08476}"/>
          </ac:spMkLst>
        </pc:spChg>
      </pc:sldChg>
      <pc:sldChg chg="addSp delSp modSp add mod">
        <pc:chgData name="Jonas Pontes" userId="ec89d77feac789b5" providerId="LiveId" clId="{DDE1FEE7-F443-4C6F-AA13-C5018171D572}" dt="2024-02-29T01:16:17.299" v="2596" actId="1076"/>
        <pc:sldMkLst>
          <pc:docMk/>
          <pc:sldMk cId="2245139118" sldId="344"/>
        </pc:sldMkLst>
        <pc:spChg chg="add">
          <ac:chgData name="Jonas Pontes" userId="ec89d77feac789b5" providerId="LiveId" clId="{DDE1FEE7-F443-4C6F-AA13-C5018171D572}" dt="2024-02-29T01:14:40.333" v="2586"/>
          <ac:spMkLst>
            <pc:docMk/>
            <pc:sldMk cId="2245139118" sldId="344"/>
            <ac:spMk id="4" creationId="{824B3F75-4E0E-F6DB-D432-9121A9B7E2F9}"/>
          </ac:spMkLst>
        </pc:spChg>
        <pc:spChg chg="add mod">
          <ac:chgData name="Jonas Pontes" userId="ec89d77feac789b5" providerId="LiveId" clId="{DDE1FEE7-F443-4C6F-AA13-C5018171D572}" dt="2024-02-29T01:16:17.299" v="2596" actId="1076"/>
          <ac:spMkLst>
            <pc:docMk/>
            <pc:sldMk cId="2245139118" sldId="344"/>
            <ac:spMk id="6" creationId="{F43A64A8-0D7A-3F85-F1EC-B4402C9D8971}"/>
          </ac:spMkLst>
        </pc:spChg>
        <pc:picChg chg="del">
          <ac:chgData name="Jonas Pontes" userId="ec89d77feac789b5" providerId="LiveId" clId="{DDE1FEE7-F443-4C6F-AA13-C5018171D572}" dt="2024-02-29T01:14:38.237" v="2585" actId="478"/>
          <ac:picMkLst>
            <pc:docMk/>
            <pc:sldMk cId="2245139118" sldId="344"/>
            <ac:picMk id="2" creationId="{14CBB639-D4C8-230A-2248-D1569888857A}"/>
          </ac:picMkLst>
        </pc:picChg>
        <pc:picChg chg="add mod modCrop">
          <ac:chgData name="Jonas Pontes" userId="ec89d77feac789b5" providerId="LiveId" clId="{DDE1FEE7-F443-4C6F-AA13-C5018171D572}" dt="2024-02-29T01:15:32.391" v="2591" actId="1076"/>
          <ac:picMkLst>
            <pc:docMk/>
            <pc:sldMk cId="2245139118" sldId="344"/>
            <ac:picMk id="5" creationId="{B396E045-24ED-5905-F615-578FA4F0F397}"/>
          </ac:picMkLst>
        </pc:picChg>
      </pc:sldChg>
      <pc:sldChg chg="modSp add mod">
        <pc:chgData name="Jonas Pontes" userId="ec89d77feac789b5" providerId="LiveId" clId="{DDE1FEE7-F443-4C6F-AA13-C5018171D572}" dt="2024-02-29T01:32:06.396" v="2846" actId="108"/>
        <pc:sldMkLst>
          <pc:docMk/>
          <pc:sldMk cId="2037190305" sldId="345"/>
        </pc:sldMkLst>
        <pc:spChg chg="mod">
          <ac:chgData name="Jonas Pontes" userId="ec89d77feac789b5" providerId="LiveId" clId="{DDE1FEE7-F443-4C6F-AA13-C5018171D572}" dt="2024-02-29T01:32:06.396" v="2846" actId="108"/>
          <ac:spMkLst>
            <pc:docMk/>
            <pc:sldMk cId="2037190305" sldId="345"/>
            <ac:spMk id="7" creationId="{7786B73C-7857-CF6F-A86B-76D17BC00A71}"/>
          </ac:spMkLst>
        </pc:spChg>
      </pc:sldChg>
      <pc:sldChg chg="modSp add mod">
        <pc:chgData name="Jonas Pontes" userId="ec89d77feac789b5" providerId="LiveId" clId="{DDE1FEE7-F443-4C6F-AA13-C5018171D572}" dt="2024-02-29T01:35:10.059" v="3176" actId="1076"/>
        <pc:sldMkLst>
          <pc:docMk/>
          <pc:sldMk cId="3840648800" sldId="346"/>
        </pc:sldMkLst>
        <pc:spChg chg="mod">
          <ac:chgData name="Jonas Pontes" userId="ec89d77feac789b5" providerId="LiveId" clId="{DDE1FEE7-F443-4C6F-AA13-C5018171D572}" dt="2024-02-29T01:35:10.059" v="3176" actId="1076"/>
          <ac:spMkLst>
            <pc:docMk/>
            <pc:sldMk cId="3840648800" sldId="346"/>
            <ac:spMk id="7" creationId="{224F98AA-9343-92D3-B794-050D11473BE3}"/>
          </ac:spMkLst>
        </pc:spChg>
      </pc:sldChg>
      <pc:sldChg chg="addSp delSp modSp add mod">
        <pc:chgData name="Jonas Pontes" userId="ec89d77feac789b5" providerId="LiveId" clId="{DDE1FEE7-F443-4C6F-AA13-C5018171D572}" dt="2024-02-29T01:49:44.988" v="3247" actId="1076"/>
        <pc:sldMkLst>
          <pc:docMk/>
          <pc:sldMk cId="2299925817" sldId="347"/>
        </pc:sldMkLst>
        <pc:spChg chg="mod">
          <ac:chgData name="Jonas Pontes" userId="ec89d77feac789b5" providerId="LiveId" clId="{DDE1FEE7-F443-4C6F-AA13-C5018171D572}" dt="2024-02-29T01:37:52.382" v="3200" actId="20577"/>
          <ac:spMkLst>
            <pc:docMk/>
            <pc:sldMk cId="2299925817" sldId="347"/>
            <ac:spMk id="3" creationId="{A08D96ED-AF72-8C60-57DA-CB64D8D849A4}"/>
          </ac:spMkLst>
        </pc:spChg>
        <pc:spChg chg="mod">
          <ac:chgData name="Jonas Pontes" userId="ec89d77feac789b5" providerId="LiveId" clId="{DDE1FEE7-F443-4C6F-AA13-C5018171D572}" dt="2024-02-29T01:38:09.292" v="3206" actId="404"/>
          <ac:spMkLst>
            <pc:docMk/>
            <pc:sldMk cId="2299925817" sldId="347"/>
            <ac:spMk id="4" creationId="{E93C7C66-7F99-E4EB-0B72-913447E036E5}"/>
          </ac:spMkLst>
        </pc:spChg>
        <pc:spChg chg="mod">
          <ac:chgData name="Jonas Pontes" userId="ec89d77feac789b5" providerId="LiveId" clId="{DDE1FEE7-F443-4C6F-AA13-C5018171D572}" dt="2024-02-29T01:38:19.077" v="3208" actId="404"/>
          <ac:spMkLst>
            <pc:docMk/>
            <pc:sldMk cId="2299925817" sldId="347"/>
            <ac:spMk id="5" creationId="{91D0BC40-99DB-9376-25FD-EE9371C990EE}"/>
          </ac:spMkLst>
        </pc:spChg>
        <pc:spChg chg="mod">
          <ac:chgData name="Jonas Pontes" userId="ec89d77feac789b5" providerId="LiveId" clId="{DDE1FEE7-F443-4C6F-AA13-C5018171D572}" dt="2024-02-29T01:38:31.187" v="3214" actId="403"/>
          <ac:spMkLst>
            <pc:docMk/>
            <pc:sldMk cId="2299925817" sldId="347"/>
            <ac:spMk id="6" creationId="{C4C2DD97-45F2-5BBA-B37C-6DACD4B3B909}"/>
          </ac:spMkLst>
        </pc:spChg>
        <pc:spChg chg="del">
          <ac:chgData name="Jonas Pontes" userId="ec89d77feac789b5" providerId="LiveId" clId="{DDE1FEE7-F443-4C6F-AA13-C5018171D572}" dt="2024-02-29T01:37:55.022" v="3201" actId="478"/>
          <ac:spMkLst>
            <pc:docMk/>
            <pc:sldMk cId="2299925817" sldId="347"/>
            <ac:spMk id="7" creationId="{FD442F02-7644-9782-617F-4398691AE67C}"/>
          </ac:spMkLst>
        </pc:spChg>
        <pc:spChg chg="mod">
          <ac:chgData name="Jonas Pontes" userId="ec89d77feac789b5" providerId="LiveId" clId="{DDE1FEE7-F443-4C6F-AA13-C5018171D572}" dt="2024-02-29T01:38:35.542" v="3216" actId="404"/>
          <ac:spMkLst>
            <pc:docMk/>
            <pc:sldMk cId="2299925817" sldId="347"/>
            <ac:spMk id="8" creationId="{0699BA4F-753B-7EA3-8AA3-C765E94FC05D}"/>
          </ac:spMkLst>
        </pc:spChg>
        <pc:grpChg chg="add mod">
          <ac:chgData name="Jonas Pontes" userId="ec89d77feac789b5" providerId="LiveId" clId="{DDE1FEE7-F443-4C6F-AA13-C5018171D572}" dt="2024-02-29T01:49:44.988" v="3247" actId="1076"/>
          <ac:grpSpMkLst>
            <pc:docMk/>
            <pc:sldMk cId="2299925817" sldId="347"/>
            <ac:grpSpMk id="2" creationId="{DF1D74DF-3CEB-9273-F034-21AE3096489C}"/>
          </ac:grpSpMkLst>
        </pc:grpChg>
        <pc:cxnChg chg="mod">
          <ac:chgData name="Jonas Pontes" userId="ec89d77feac789b5" providerId="LiveId" clId="{DDE1FEE7-F443-4C6F-AA13-C5018171D572}" dt="2024-02-29T01:37:55.576" v="3202"/>
          <ac:cxnSpMkLst>
            <pc:docMk/>
            <pc:sldMk cId="2299925817" sldId="347"/>
            <ac:cxnSpMk id="9" creationId="{DDD7B9BE-4244-093D-AE35-CAEFE8C8DE65}"/>
          </ac:cxnSpMkLst>
        </pc:cxnChg>
        <pc:cxnChg chg="mod">
          <ac:chgData name="Jonas Pontes" userId="ec89d77feac789b5" providerId="LiveId" clId="{DDE1FEE7-F443-4C6F-AA13-C5018171D572}" dt="2024-02-29T01:37:55.576" v="3202"/>
          <ac:cxnSpMkLst>
            <pc:docMk/>
            <pc:sldMk cId="2299925817" sldId="347"/>
            <ac:cxnSpMk id="10" creationId="{908B6C81-3709-6AAA-4114-20A0E04E2203}"/>
          </ac:cxnSpMkLst>
        </pc:cxnChg>
        <pc:cxnChg chg="mod">
          <ac:chgData name="Jonas Pontes" userId="ec89d77feac789b5" providerId="LiveId" clId="{DDE1FEE7-F443-4C6F-AA13-C5018171D572}" dt="2024-02-29T01:37:55.576" v="3202"/>
          <ac:cxnSpMkLst>
            <pc:docMk/>
            <pc:sldMk cId="2299925817" sldId="347"/>
            <ac:cxnSpMk id="11" creationId="{1BE223B3-62CD-F81B-5BDE-EB08F8C5C1E6}"/>
          </ac:cxnSpMkLst>
        </pc:cxnChg>
      </pc:sldChg>
      <pc:sldChg chg="addSp delSp modSp add mod">
        <pc:chgData name="Jonas Pontes" userId="ec89d77feac789b5" providerId="LiveId" clId="{DDE1FEE7-F443-4C6F-AA13-C5018171D572}" dt="2024-02-29T01:39:10.338" v="3223" actId="1076"/>
        <pc:sldMkLst>
          <pc:docMk/>
          <pc:sldMk cId="663850953" sldId="348"/>
        </pc:sldMkLst>
        <pc:spChg chg="mod">
          <ac:chgData name="Jonas Pontes" userId="ec89d77feac789b5" providerId="LiveId" clId="{DDE1FEE7-F443-4C6F-AA13-C5018171D572}" dt="2024-02-29T01:39:10.338" v="3223" actId="1076"/>
          <ac:spMkLst>
            <pc:docMk/>
            <pc:sldMk cId="663850953" sldId="348"/>
            <ac:spMk id="3" creationId="{639AFC86-F234-F2A0-A36F-A19532293709}"/>
          </ac:spMkLst>
        </pc:spChg>
        <pc:grpChg chg="del">
          <ac:chgData name="Jonas Pontes" userId="ec89d77feac789b5" providerId="LiveId" clId="{DDE1FEE7-F443-4C6F-AA13-C5018171D572}" dt="2024-02-29T01:38:53.905" v="3218" actId="478"/>
          <ac:grpSpMkLst>
            <pc:docMk/>
            <pc:sldMk cId="663850953" sldId="348"/>
            <ac:grpSpMk id="2" creationId="{C4C2C510-FF2B-AA4A-09F8-97F3557C9BA2}"/>
          </ac:grpSpMkLst>
        </pc:grpChg>
        <pc:picChg chg="add mod">
          <ac:chgData name="Jonas Pontes" userId="ec89d77feac789b5" providerId="LiveId" clId="{DDE1FEE7-F443-4C6F-AA13-C5018171D572}" dt="2024-02-29T01:38:59.913" v="3221" actId="1076"/>
          <ac:picMkLst>
            <pc:docMk/>
            <pc:sldMk cId="663850953" sldId="348"/>
            <ac:picMk id="7" creationId="{71527E71-24F1-08DC-0B08-9573B2592852}"/>
          </ac:picMkLst>
        </pc:picChg>
        <pc:cxnChg chg="mod">
          <ac:chgData name="Jonas Pontes" userId="ec89d77feac789b5" providerId="LiveId" clId="{DDE1FEE7-F443-4C6F-AA13-C5018171D572}" dt="2024-02-29T01:38:53.905" v="3218" actId="478"/>
          <ac:cxnSpMkLst>
            <pc:docMk/>
            <pc:sldMk cId="663850953" sldId="348"/>
            <ac:cxnSpMk id="9" creationId="{B41E1A87-6FFC-33E5-CE21-768580E8D9F0}"/>
          </ac:cxnSpMkLst>
        </pc:cxnChg>
        <pc:cxnChg chg="mod">
          <ac:chgData name="Jonas Pontes" userId="ec89d77feac789b5" providerId="LiveId" clId="{DDE1FEE7-F443-4C6F-AA13-C5018171D572}" dt="2024-02-29T01:38:53.905" v="3218" actId="478"/>
          <ac:cxnSpMkLst>
            <pc:docMk/>
            <pc:sldMk cId="663850953" sldId="348"/>
            <ac:cxnSpMk id="10" creationId="{D07E0A5C-7BC0-682F-8013-0C455A2E8FE1}"/>
          </ac:cxnSpMkLst>
        </pc:cxnChg>
        <pc:cxnChg chg="mod">
          <ac:chgData name="Jonas Pontes" userId="ec89d77feac789b5" providerId="LiveId" clId="{DDE1FEE7-F443-4C6F-AA13-C5018171D572}" dt="2024-02-29T01:38:53.905" v="3218" actId="478"/>
          <ac:cxnSpMkLst>
            <pc:docMk/>
            <pc:sldMk cId="663850953" sldId="348"/>
            <ac:cxnSpMk id="11" creationId="{541CDC21-FBF8-B94E-8A76-3C9CAF2C9551}"/>
          </ac:cxnSpMkLst>
        </pc:cxnChg>
      </pc:sldChg>
      <pc:sldChg chg="modSp add mod">
        <pc:chgData name="Jonas Pontes" userId="ec89d77feac789b5" providerId="LiveId" clId="{DDE1FEE7-F443-4C6F-AA13-C5018171D572}" dt="2024-02-29T01:40:48.385" v="3246" actId="1076"/>
        <pc:sldMkLst>
          <pc:docMk/>
          <pc:sldMk cId="3763681071" sldId="349"/>
        </pc:sldMkLst>
        <pc:spChg chg="mod">
          <ac:chgData name="Jonas Pontes" userId="ec89d77feac789b5" providerId="LiveId" clId="{DDE1FEE7-F443-4C6F-AA13-C5018171D572}" dt="2024-02-29T01:40:22.526" v="3240" actId="20577"/>
          <ac:spMkLst>
            <pc:docMk/>
            <pc:sldMk cId="3763681071" sldId="349"/>
            <ac:spMk id="3" creationId="{76A56E16-54C0-A079-382D-8699380C2E44}"/>
          </ac:spMkLst>
        </pc:spChg>
        <pc:spChg chg="mod">
          <ac:chgData name="Jonas Pontes" userId="ec89d77feac789b5" providerId="LiveId" clId="{DDE1FEE7-F443-4C6F-AA13-C5018171D572}" dt="2024-02-29T01:40:48.385" v="3246" actId="1076"/>
          <ac:spMkLst>
            <pc:docMk/>
            <pc:sldMk cId="3763681071" sldId="349"/>
            <ac:spMk id="7" creationId="{6C475E3D-B40B-2BA8-31F3-F834879F63C9}"/>
          </ac:spMkLst>
        </pc:spChg>
      </pc:sldChg>
      <pc:sldChg chg="delSp modSp add mod ord">
        <pc:chgData name="Jonas Pontes" userId="ec89d77feac789b5" providerId="LiveId" clId="{DDE1FEE7-F443-4C6F-AA13-C5018171D572}" dt="2024-02-29T02:02:08.405" v="3300"/>
        <pc:sldMkLst>
          <pc:docMk/>
          <pc:sldMk cId="3836637695" sldId="350"/>
        </pc:sldMkLst>
        <pc:spChg chg="mod">
          <ac:chgData name="Jonas Pontes" userId="ec89d77feac789b5" providerId="LiveId" clId="{DDE1FEE7-F443-4C6F-AA13-C5018171D572}" dt="2024-02-29T02:01:32.686" v="3292" actId="207"/>
          <ac:spMkLst>
            <pc:docMk/>
            <pc:sldMk cId="3836637695" sldId="350"/>
            <ac:spMk id="2" creationId="{94C2BE30-EEEF-4CEF-5B7C-31D7186249C9}"/>
          </ac:spMkLst>
        </pc:spChg>
        <pc:spChg chg="mod">
          <ac:chgData name="Jonas Pontes" userId="ec89d77feac789b5" providerId="LiveId" clId="{DDE1FEE7-F443-4C6F-AA13-C5018171D572}" dt="2024-02-29T02:01:55.808" v="3298" actId="14100"/>
          <ac:spMkLst>
            <pc:docMk/>
            <pc:sldMk cId="3836637695" sldId="350"/>
            <ac:spMk id="3" creationId="{DC605DCE-4D28-5B06-3B7A-DC111736E5D9}"/>
          </ac:spMkLst>
        </pc:spChg>
        <pc:spChg chg="mod">
          <ac:chgData name="Jonas Pontes" userId="ec89d77feac789b5" providerId="LiveId" clId="{DDE1FEE7-F443-4C6F-AA13-C5018171D572}" dt="2024-02-29T02:00:28.429" v="3254" actId="14100"/>
          <ac:spMkLst>
            <pc:docMk/>
            <pc:sldMk cId="3836637695" sldId="350"/>
            <ac:spMk id="5" creationId="{92D5A9E0-5AA4-023E-B56D-73C946382FF7}"/>
          </ac:spMkLst>
        </pc:spChg>
        <pc:spChg chg="mod">
          <ac:chgData name="Jonas Pontes" userId="ec89d77feac789b5" providerId="LiveId" clId="{DDE1FEE7-F443-4C6F-AA13-C5018171D572}" dt="2024-02-29T02:01:41.346" v="3294" actId="14100"/>
          <ac:spMkLst>
            <pc:docMk/>
            <pc:sldMk cId="3836637695" sldId="350"/>
            <ac:spMk id="8" creationId="{0B5A2B67-EDEE-296C-E63B-02EB6EE5FBA0}"/>
          </ac:spMkLst>
        </pc:spChg>
        <pc:spChg chg="del">
          <ac:chgData name="Jonas Pontes" userId="ec89d77feac789b5" providerId="LiveId" clId="{DDE1FEE7-F443-4C6F-AA13-C5018171D572}" dt="2024-02-29T02:00:22.626" v="3253" actId="478"/>
          <ac:spMkLst>
            <pc:docMk/>
            <pc:sldMk cId="3836637695" sldId="350"/>
            <ac:spMk id="12" creationId="{797C7E58-F60A-F6DC-CDD0-17A098016DA1}"/>
          </ac:spMkLst>
        </pc:spChg>
        <pc:spChg chg="mod">
          <ac:chgData name="Jonas Pontes" userId="ec89d77feac789b5" providerId="LiveId" clId="{DDE1FEE7-F443-4C6F-AA13-C5018171D572}" dt="2024-02-29T02:01:49.406" v="3296" actId="14100"/>
          <ac:spMkLst>
            <pc:docMk/>
            <pc:sldMk cId="3836637695" sldId="350"/>
            <ac:spMk id="16" creationId="{CCAEED16-B932-E802-949F-6DD3CC8C60E0}"/>
          </ac:spMkLst>
        </pc:spChg>
        <pc:spChg chg="del">
          <ac:chgData name="Jonas Pontes" userId="ec89d77feac789b5" providerId="LiveId" clId="{DDE1FEE7-F443-4C6F-AA13-C5018171D572}" dt="2024-02-29T02:00:19.890" v="3251" actId="478"/>
          <ac:spMkLst>
            <pc:docMk/>
            <pc:sldMk cId="3836637695" sldId="350"/>
            <ac:spMk id="20" creationId="{A95F88C4-277C-EE24-8038-9125D55CCA77}"/>
          </ac:spMkLst>
        </pc:spChg>
        <pc:spChg chg="mod">
          <ac:chgData name="Jonas Pontes" userId="ec89d77feac789b5" providerId="LiveId" clId="{DDE1FEE7-F443-4C6F-AA13-C5018171D572}" dt="2024-02-29T02:01:18.358" v="3291" actId="20577"/>
          <ac:spMkLst>
            <pc:docMk/>
            <pc:sldMk cId="3836637695" sldId="350"/>
            <ac:spMk id="23" creationId="{B7BF4745-D487-0994-F537-8D4089A126A9}"/>
          </ac:spMkLst>
        </pc:spChg>
        <pc:spChg chg="del">
          <ac:chgData name="Jonas Pontes" userId="ec89d77feac789b5" providerId="LiveId" clId="{DDE1FEE7-F443-4C6F-AA13-C5018171D572}" dt="2024-02-29T02:00:21.282" v="3252" actId="478"/>
          <ac:spMkLst>
            <pc:docMk/>
            <pc:sldMk cId="3836637695" sldId="350"/>
            <ac:spMk id="24" creationId="{FC60DA11-76DC-7FB3-18C6-2E35A24CBEEA}"/>
          </ac:spMkLst>
        </pc:spChg>
        <pc:spChg chg="del">
          <ac:chgData name="Jonas Pontes" userId="ec89d77feac789b5" providerId="LiveId" clId="{DDE1FEE7-F443-4C6F-AA13-C5018171D572}" dt="2024-02-29T02:00:18.443" v="3250" actId="478"/>
          <ac:spMkLst>
            <pc:docMk/>
            <pc:sldMk cId="3836637695" sldId="350"/>
            <ac:spMk id="25" creationId="{890591AE-0B8A-7466-32B6-F06BFED6EFA0}"/>
          </ac:spMkLst>
        </pc:spChg>
      </pc:sldChg>
      <pc:sldChg chg="modSp add mod">
        <pc:chgData name="Jonas Pontes" userId="ec89d77feac789b5" providerId="LiveId" clId="{DDE1FEE7-F443-4C6F-AA13-C5018171D572}" dt="2024-02-29T02:04:59.125" v="3523" actId="20577"/>
        <pc:sldMkLst>
          <pc:docMk/>
          <pc:sldMk cId="908799735" sldId="351"/>
        </pc:sldMkLst>
        <pc:spChg chg="mod">
          <ac:chgData name="Jonas Pontes" userId="ec89d77feac789b5" providerId="LiveId" clId="{DDE1FEE7-F443-4C6F-AA13-C5018171D572}" dt="2024-02-29T02:03:32.087" v="3392" actId="20577"/>
          <ac:spMkLst>
            <pc:docMk/>
            <pc:sldMk cId="908799735" sldId="351"/>
            <ac:spMk id="2" creationId="{96A1C140-7636-F680-E4DE-D4C48F0237CD}"/>
          </ac:spMkLst>
        </pc:spChg>
        <pc:spChg chg="mod">
          <ac:chgData name="Jonas Pontes" userId="ec89d77feac789b5" providerId="LiveId" clId="{DDE1FEE7-F443-4C6F-AA13-C5018171D572}" dt="2024-02-29T02:04:59.125" v="3523" actId="20577"/>
          <ac:spMkLst>
            <pc:docMk/>
            <pc:sldMk cId="908799735" sldId="351"/>
            <ac:spMk id="3" creationId="{F41FB3FD-7733-F7A8-07CE-8C15D69125F6}"/>
          </ac:spMkLst>
        </pc:spChg>
        <pc:spChg chg="mod">
          <ac:chgData name="Jonas Pontes" userId="ec89d77feac789b5" providerId="LiveId" clId="{DDE1FEE7-F443-4C6F-AA13-C5018171D572}" dt="2024-02-29T02:02:43.483" v="3313" actId="20577"/>
          <ac:spMkLst>
            <pc:docMk/>
            <pc:sldMk cId="908799735" sldId="351"/>
            <ac:spMk id="5" creationId="{66716973-BFE8-744B-5B60-B5F50182F1F0}"/>
          </ac:spMkLst>
        </pc:spChg>
        <pc:spChg chg="mod">
          <ac:chgData name="Jonas Pontes" userId="ec89d77feac789b5" providerId="LiveId" clId="{DDE1FEE7-F443-4C6F-AA13-C5018171D572}" dt="2024-02-29T02:03:17.598" v="3378" actId="20577"/>
          <ac:spMkLst>
            <pc:docMk/>
            <pc:sldMk cId="908799735" sldId="351"/>
            <ac:spMk id="8" creationId="{657F0D43-1868-87CF-3519-6B7700FFE946}"/>
          </ac:spMkLst>
        </pc:spChg>
        <pc:spChg chg="mod">
          <ac:chgData name="Jonas Pontes" userId="ec89d77feac789b5" providerId="LiveId" clId="{DDE1FEE7-F443-4C6F-AA13-C5018171D572}" dt="2024-02-29T02:03:51.159" v="3428" actId="20577"/>
          <ac:spMkLst>
            <pc:docMk/>
            <pc:sldMk cId="908799735" sldId="351"/>
            <ac:spMk id="16" creationId="{330A3BB4-455B-5E93-AA9B-C486EC10CC42}"/>
          </ac:spMkLst>
        </pc:spChg>
        <pc:spChg chg="mod">
          <ac:chgData name="Jonas Pontes" userId="ec89d77feac789b5" providerId="LiveId" clId="{DDE1FEE7-F443-4C6F-AA13-C5018171D572}" dt="2024-02-29T02:04:23.307" v="3448" actId="20577"/>
          <ac:spMkLst>
            <pc:docMk/>
            <pc:sldMk cId="908799735" sldId="351"/>
            <ac:spMk id="23" creationId="{4216BCEF-6068-5AE2-12E4-A2E06E691725}"/>
          </ac:spMkLst>
        </pc:spChg>
      </pc:sldChg>
      <pc:sldChg chg="modSp add mod">
        <pc:chgData name="Jonas Pontes" userId="ec89d77feac789b5" providerId="LiveId" clId="{DDE1FEE7-F443-4C6F-AA13-C5018171D572}" dt="2024-02-29T03:15:42.438" v="4472" actId="108"/>
        <pc:sldMkLst>
          <pc:docMk/>
          <pc:sldMk cId="329696615" sldId="352"/>
        </pc:sldMkLst>
        <pc:spChg chg="mod">
          <ac:chgData name="Jonas Pontes" userId="ec89d77feac789b5" providerId="LiveId" clId="{DDE1FEE7-F443-4C6F-AA13-C5018171D572}" dt="2024-02-29T03:04:40.302" v="3783" actId="20577"/>
          <ac:spMkLst>
            <pc:docMk/>
            <pc:sldMk cId="329696615" sldId="352"/>
            <ac:spMk id="3" creationId="{033A4E8F-D967-452A-7855-61858FD9336A}"/>
          </ac:spMkLst>
        </pc:spChg>
        <pc:spChg chg="mod">
          <ac:chgData name="Jonas Pontes" userId="ec89d77feac789b5" providerId="LiveId" clId="{DDE1FEE7-F443-4C6F-AA13-C5018171D572}" dt="2024-02-29T03:15:42.438" v="4472" actId="108"/>
          <ac:spMkLst>
            <pc:docMk/>
            <pc:sldMk cId="329696615" sldId="352"/>
            <ac:spMk id="7" creationId="{AAF8F15F-D643-B49F-E304-EE25D5A7437B}"/>
          </ac:spMkLst>
        </pc:spChg>
      </pc:sldChg>
      <pc:sldChg chg="modSp add mod">
        <pc:chgData name="Jonas Pontes" userId="ec89d77feac789b5" providerId="LiveId" clId="{DDE1FEE7-F443-4C6F-AA13-C5018171D572}" dt="2024-02-29T03:17:15.590" v="4475" actId="1076"/>
        <pc:sldMkLst>
          <pc:docMk/>
          <pc:sldMk cId="3281359457" sldId="353"/>
        </pc:sldMkLst>
        <pc:spChg chg="mod">
          <ac:chgData name="Jonas Pontes" userId="ec89d77feac789b5" providerId="LiveId" clId="{DDE1FEE7-F443-4C6F-AA13-C5018171D572}" dt="2024-02-29T03:17:15.590" v="4475" actId="1076"/>
          <ac:spMkLst>
            <pc:docMk/>
            <pc:sldMk cId="3281359457" sldId="353"/>
            <ac:spMk id="7" creationId="{A4003BBB-DF4F-3269-520A-7622099668A6}"/>
          </ac:spMkLst>
        </pc:spChg>
      </pc:sldChg>
      <pc:sldChg chg="modSp add mod">
        <pc:chgData name="Jonas Pontes" userId="ec89d77feac789b5" providerId="LiveId" clId="{DDE1FEE7-F443-4C6F-AA13-C5018171D572}" dt="2024-02-29T03:23:24.537" v="5075" actId="12"/>
        <pc:sldMkLst>
          <pc:docMk/>
          <pc:sldMk cId="3232277322" sldId="354"/>
        </pc:sldMkLst>
        <pc:spChg chg="mod">
          <ac:chgData name="Jonas Pontes" userId="ec89d77feac789b5" providerId="LiveId" clId="{DDE1FEE7-F443-4C6F-AA13-C5018171D572}" dt="2024-02-29T03:23:24.537" v="5075" actId="12"/>
          <ac:spMkLst>
            <pc:docMk/>
            <pc:sldMk cId="3232277322" sldId="354"/>
            <ac:spMk id="7" creationId="{E14E38B2-FAF2-F07D-ACAC-3574F4F79A49}"/>
          </ac:spMkLst>
        </pc:spChg>
      </pc:sldChg>
      <pc:sldChg chg="modSp add mod">
        <pc:chgData name="Jonas Pontes" userId="ec89d77feac789b5" providerId="LiveId" clId="{DDE1FEE7-F443-4C6F-AA13-C5018171D572}" dt="2024-02-29T03:23:15.290" v="5072" actId="108"/>
        <pc:sldMkLst>
          <pc:docMk/>
          <pc:sldMk cId="1239958040" sldId="355"/>
        </pc:sldMkLst>
        <pc:spChg chg="mod">
          <ac:chgData name="Jonas Pontes" userId="ec89d77feac789b5" providerId="LiveId" clId="{DDE1FEE7-F443-4C6F-AA13-C5018171D572}" dt="2024-02-29T03:23:15.290" v="5072" actId="108"/>
          <ac:spMkLst>
            <pc:docMk/>
            <pc:sldMk cId="1239958040" sldId="355"/>
            <ac:spMk id="7" creationId="{690F5BB0-8876-2EA3-DCAD-206FA393CB85}"/>
          </ac:spMkLst>
        </pc:spChg>
      </pc:sldChg>
      <pc:sldChg chg="delSp modSp add mod setBg modClrScheme delDesignElem chgLayout">
        <pc:chgData name="Jonas Pontes" userId="ec89d77feac789b5" providerId="LiveId" clId="{DDE1FEE7-F443-4C6F-AA13-C5018171D572}" dt="2024-02-29T03:34:07.872" v="5090" actId="1076"/>
        <pc:sldMkLst>
          <pc:docMk/>
          <pc:sldMk cId="2393352535" sldId="356"/>
        </pc:sldMkLst>
        <pc:spChg chg="mod ord">
          <ac:chgData name="Jonas Pontes" userId="ec89d77feac789b5" providerId="LiveId" clId="{DDE1FEE7-F443-4C6F-AA13-C5018171D572}" dt="2024-02-29T03:34:07.872" v="5090" actId="1076"/>
          <ac:spMkLst>
            <pc:docMk/>
            <pc:sldMk cId="2393352535" sldId="356"/>
            <ac:spMk id="2" creationId="{3E43A15E-2C93-20AA-D07D-40EDC495E33C}"/>
          </ac:spMkLst>
        </pc:spChg>
        <pc:spChg chg="mod ord">
          <ac:chgData name="Jonas Pontes" userId="ec89d77feac789b5" providerId="LiveId" clId="{DDE1FEE7-F443-4C6F-AA13-C5018171D572}" dt="2024-02-29T03:34:04.163" v="5089" actId="14100"/>
          <ac:spMkLst>
            <pc:docMk/>
            <pc:sldMk cId="2393352535" sldId="356"/>
            <ac:spMk id="3" creationId="{CBE1A799-B893-2959-88FB-2CDC55641D1C}"/>
          </ac:spMkLst>
        </pc:spChg>
        <pc:spChg chg="del">
          <ac:chgData name="Jonas Pontes" userId="ec89d77feac789b5" providerId="LiveId" clId="{DDE1FEE7-F443-4C6F-AA13-C5018171D572}" dt="2024-02-29T03:32:52.667" v="5078"/>
          <ac:spMkLst>
            <pc:docMk/>
            <pc:sldMk cId="2393352535" sldId="356"/>
            <ac:spMk id="71" creationId="{2B577FF9-3543-4875-815D-3D87BD8A2002}"/>
          </ac:spMkLst>
        </pc:spChg>
        <pc:spChg chg="del">
          <ac:chgData name="Jonas Pontes" userId="ec89d77feac789b5" providerId="LiveId" clId="{DDE1FEE7-F443-4C6F-AA13-C5018171D572}" dt="2024-02-29T03:32:52.667" v="5078"/>
          <ac:spMkLst>
            <pc:docMk/>
            <pc:sldMk cId="2393352535" sldId="356"/>
            <ac:spMk id="73" creationId="{F5569EEC-E12F-4856-B407-02B2813A4AA5}"/>
          </ac:spMkLst>
        </pc:spChg>
        <pc:spChg chg="del">
          <ac:chgData name="Jonas Pontes" userId="ec89d77feac789b5" providerId="LiveId" clId="{DDE1FEE7-F443-4C6F-AA13-C5018171D572}" dt="2024-02-29T03:32:52.667" v="5078"/>
          <ac:spMkLst>
            <pc:docMk/>
            <pc:sldMk cId="2393352535" sldId="356"/>
            <ac:spMk id="75" creationId="{CF860788-3A6A-45A3-B3F1-06F159665603}"/>
          </ac:spMkLst>
        </pc:spChg>
        <pc:spChg chg="del">
          <ac:chgData name="Jonas Pontes" userId="ec89d77feac789b5" providerId="LiveId" clId="{DDE1FEE7-F443-4C6F-AA13-C5018171D572}" dt="2024-02-29T03:32:52.667" v="5078"/>
          <ac:spMkLst>
            <pc:docMk/>
            <pc:sldMk cId="2393352535" sldId="356"/>
            <ac:spMk id="77" creationId="{DF1E3393-B852-4883-B778-ED3525112942}"/>
          </ac:spMkLst>
        </pc:spChg>
        <pc:spChg chg="del">
          <ac:chgData name="Jonas Pontes" userId="ec89d77feac789b5" providerId="LiveId" clId="{DDE1FEE7-F443-4C6F-AA13-C5018171D572}" dt="2024-02-29T03:32:52.667" v="5078"/>
          <ac:spMkLst>
            <pc:docMk/>
            <pc:sldMk cId="2393352535" sldId="356"/>
            <ac:spMk id="79" creationId="{39853D09-4205-4CC7-83EB-288E886AC9E4}"/>
          </ac:spMkLst>
        </pc:spChg>
        <pc:spChg chg="del">
          <ac:chgData name="Jonas Pontes" userId="ec89d77feac789b5" providerId="LiveId" clId="{DDE1FEE7-F443-4C6F-AA13-C5018171D572}" dt="2024-02-29T03:32:52.667" v="5078"/>
          <ac:spMkLst>
            <pc:docMk/>
            <pc:sldMk cId="2393352535" sldId="356"/>
            <ac:spMk id="81" creationId="{0D040B79-3E73-4A31-840D-D6B9C9FDFC46}"/>
          </ac:spMkLst>
        </pc:spChg>
        <pc:spChg chg="del">
          <ac:chgData name="Jonas Pontes" userId="ec89d77feac789b5" providerId="LiveId" clId="{DDE1FEE7-F443-4C6F-AA13-C5018171D572}" dt="2024-02-29T03:32:52.667" v="5078"/>
          <ac:spMkLst>
            <pc:docMk/>
            <pc:sldMk cId="2393352535" sldId="356"/>
            <ac:spMk id="83" creationId="{156C6AE5-3F8B-42AC-9EA4-1B686A11E93F}"/>
          </ac:spMkLst>
        </pc:spChg>
      </pc:sldChg>
      <pc:sldChg chg="modSp add mod modClrScheme chgLayout">
        <pc:chgData name="Jonas Pontes" userId="ec89d77feac789b5" providerId="LiveId" clId="{DDE1FEE7-F443-4C6F-AA13-C5018171D572}" dt="2024-02-29T03:37:16.664" v="5157" actId="1076"/>
        <pc:sldMkLst>
          <pc:docMk/>
          <pc:sldMk cId="2595141209" sldId="357"/>
        </pc:sldMkLst>
        <pc:spChg chg="mod ord">
          <ac:chgData name="Jonas Pontes" userId="ec89d77feac789b5" providerId="LiveId" clId="{DDE1FEE7-F443-4C6F-AA13-C5018171D572}" dt="2024-02-29T03:34:22.333" v="5091" actId="700"/>
          <ac:spMkLst>
            <pc:docMk/>
            <pc:sldMk cId="2595141209" sldId="357"/>
            <ac:spMk id="2" creationId="{2C6D49A5-1D79-E34C-A172-59B2F5E18CC7}"/>
          </ac:spMkLst>
        </pc:spChg>
        <pc:spChg chg="mod ord">
          <ac:chgData name="Jonas Pontes" userId="ec89d77feac789b5" providerId="LiveId" clId="{DDE1FEE7-F443-4C6F-AA13-C5018171D572}" dt="2024-02-29T03:37:16.664" v="5157" actId="1076"/>
          <ac:spMkLst>
            <pc:docMk/>
            <pc:sldMk cId="2595141209" sldId="357"/>
            <ac:spMk id="4" creationId="{37EF1EB6-773A-3AB0-2EA3-36298880D3B2}"/>
          </ac:spMkLst>
        </pc:spChg>
      </pc:sldChg>
      <pc:sldChg chg="modSp add mod modClrScheme chgLayout">
        <pc:chgData name="Jonas Pontes" userId="ec89d77feac789b5" providerId="LiveId" clId="{DDE1FEE7-F443-4C6F-AA13-C5018171D572}" dt="2024-02-29T03:38:21.413" v="5169" actId="20577"/>
        <pc:sldMkLst>
          <pc:docMk/>
          <pc:sldMk cId="4292119937" sldId="358"/>
        </pc:sldMkLst>
        <pc:spChg chg="mod ord">
          <ac:chgData name="Jonas Pontes" userId="ec89d77feac789b5" providerId="LiveId" clId="{DDE1FEE7-F443-4C6F-AA13-C5018171D572}" dt="2024-02-29T03:34:22.333" v="5091" actId="700"/>
          <ac:spMkLst>
            <pc:docMk/>
            <pc:sldMk cId="4292119937" sldId="358"/>
            <ac:spMk id="2" creationId="{2C6D49A5-1D79-E34C-A172-59B2F5E18CC7}"/>
          </ac:spMkLst>
        </pc:spChg>
        <pc:spChg chg="mod ord">
          <ac:chgData name="Jonas Pontes" userId="ec89d77feac789b5" providerId="LiveId" clId="{DDE1FEE7-F443-4C6F-AA13-C5018171D572}" dt="2024-02-29T03:38:21.413" v="5169" actId="20577"/>
          <ac:spMkLst>
            <pc:docMk/>
            <pc:sldMk cId="4292119937" sldId="358"/>
            <ac:spMk id="4" creationId="{37EF1EB6-773A-3AB0-2EA3-36298880D3B2}"/>
          </ac:spMkLst>
        </pc:spChg>
      </pc:sldChg>
      <pc:sldChg chg="modSp add del mod modClrScheme chgLayout">
        <pc:chgData name="Jonas Pontes" userId="ec89d77feac789b5" providerId="LiveId" clId="{DDE1FEE7-F443-4C6F-AA13-C5018171D572}" dt="2024-02-29T03:42:04.890" v="5253" actId="47"/>
        <pc:sldMkLst>
          <pc:docMk/>
          <pc:sldMk cId="3957394967" sldId="359"/>
        </pc:sldMkLst>
        <pc:spChg chg="mod ord">
          <ac:chgData name="Jonas Pontes" userId="ec89d77feac789b5" providerId="LiveId" clId="{DDE1FEE7-F443-4C6F-AA13-C5018171D572}" dt="2024-02-29T03:34:22.333" v="5091" actId="700"/>
          <ac:spMkLst>
            <pc:docMk/>
            <pc:sldMk cId="3957394967" sldId="359"/>
            <ac:spMk id="2" creationId="{2C6D49A5-1D79-E34C-A172-59B2F5E18CC7}"/>
          </ac:spMkLst>
        </pc:spChg>
        <pc:spChg chg="mod ord">
          <ac:chgData name="Jonas Pontes" userId="ec89d77feac789b5" providerId="LiveId" clId="{DDE1FEE7-F443-4C6F-AA13-C5018171D572}" dt="2024-02-29T03:38:58.815" v="5171" actId="108"/>
          <ac:spMkLst>
            <pc:docMk/>
            <pc:sldMk cId="3957394967" sldId="359"/>
            <ac:spMk id="4" creationId="{37EF1EB6-773A-3AB0-2EA3-36298880D3B2}"/>
          </ac:spMkLst>
        </pc:spChg>
      </pc:sldChg>
      <pc:sldChg chg="addSp delSp modSp add mod setBg modClrScheme delDesignElem chgLayout">
        <pc:chgData name="Jonas Pontes" userId="ec89d77feac789b5" providerId="LiveId" clId="{DDE1FEE7-F443-4C6F-AA13-C5018171D572}" dt="2024-02-29T03:43:52.061" v="5297" actId="2711"/>
        <pc:sldMkLst>
          <pc:docMk/>
          <pc:sldMk cId="1417292708" sldId="360"/>
        </pc:sldMkLst>
        <pc:spChg chg="mod ord">
          <ac:chgData name="Jonas Pontes" userId="ec89d77feac789b5" providerId="LiveId" clId="{DDE1FEE7-F443-4C6F-AA13-C5018171D572}" dt="2024-02-29T03:34:22.333" v="5091" actId="700"/>
          <ac:spMkLst>
            <pc:docMk/>
            <pc:sldMk cId="1417292708" sldId="360"/>
            <ac:spMk id="2" creationId="{2C6D49A5-1D79-E34C-A172-59B2F5E18CC7}"/>
          </ac:spMkLst>
        </pc:spChg>
        <pc:spChg chg="add mod">
          <ac:chgData name="Jonas Pontes" userId="ec89d77feac789b5" providerId="LiveId" clId="{DDE1FEE7-F443-4C6F-AA13-C5018171D572}" dt="2024-02-29T03:42:56.917" v="5260"/>
          <ac:spMkLst>
            <pc:docMk/>
            <pc:sldMk cId="1417292708" sldId="360"/>
            <ac:spMk id="3" creationId="{C482378B-7B1E-6536-B27F-D594A6E98353}"/>
          </ac:spMkLst>
        </pc:spChg>
        <pc:spChg chg="mod ord">
          <ac:chgData name="Jonas Pontes" userId="ec89d77feac789b5" providerId="LiveId" clId="{DDE1FEE7-F443-4C6F-AA13-C5018171D572}" dt="2024-02-29T03:43:52.061" v="5297" actId="2711"/>
          <ac:spMkLst>
            <pc:docMk/>
            <pc:sldMk cId="1417292708" sldId="360"/>
            <ac:spMk id="4" creationId="{37EF1EB6-773A-3AB0-2EA3-36298880D3B2}"/>
          </ac:spMkLst>
        </pc:spChg>
        <pc:spChg chg="add mod">
          <ac:chgData name="Jonas Pontes" userId="ec89d77feac789b5" providerId="LiveId" clId="{DDE1FEE7-F443-4C6F-AA13-C5018171D572}" dt="2024-02-29T03:43:09.410" v="5263" actId="1076"/>
          <ac:spMkLst>
            <pc:docMk/>
            <pc:sldMk cId="1417292708" sldId="360"/>
            <ac:spMk id="6" creationId="{5957AB9A-24B8-FAB1-42EC-11F1E5FC369E}"/>
          </ac:spMkLst>
        </pc:spChg>
        <pc:spChg chg="del">
          <ac:chgData name="Jonas Pontes" userId="ec89d77feac789b5" providerId="LiveId" clId="{DDE1FEE7-F443-4C6F-AA13-C5018171D572}" dt="2024-02-29T03:32:52.667" v="5078"/>
          <ac:spMkLst>
            <pc:docMk/>
            <pc:sldMk cId="1417292708" sldId="360"/>
            <ac:spMk id="10" creationId="{73DE2CFE-42F2-48F0-8706-5264E012B10C}"/>
          </ac:spMkLst>
        </pc:spChg>
      </pc:sldChg>
      <pc:sldChg chg="modSp add mod modClrScheme chgLayout">
        <pc:chgData name="Jonas Pontes" userId="ec89d77feac789b5" providerId="LiveId" clId="{DDE1FEE7-F443-4C6F-AA13-C5018171D572}" dt="2024-02-29T03:46:32.660" v="5388" actId="20577"/>
        <pc:sldMkLst>
          <pc:docMk/>
          <pc:sldMk cId="3364570422" sldId="361"/>
        </pc:sldMkLst>
        <pc:spChg chg="mod ord">
          <ac:chgData name="Jonas Pontes" userId="ec89d77feac789b5" providerId="LiveId" clId="{DDE1FEE7-F443-4C6F-AA13-C5018171D572}" dt="2024-02-29T03:34:22.333" v="5091" actId="700"/>
          <ac:spMkLst>
            <pc:docMk/>
            <pc:sldMk cId="3364570422" sldId="361"/>
            <ac:spMk id="2" creationId="{2C6D49A5-1D79-E34C-A172-59B2F5E18CC7}"/>
          </ac:spMkLst>
        </pc:spChg>
        <pc:spChg chg="mod ord">
          <ac:chgData name="Jonas Pontes" userId="ec89d77feac789b5" providerId="LiveId" clId="{DDE1FEE7-F443-4C6F-AA13-C5018171D572}" dt="2024-02-29T03:46:32.660" v="5388" actId="20577"/>
          <ac:spMkLst>
            <pc:docMk/>
            <pc:sldMk cId="3364570422" sldId="361"/>
            <ac:spMk id="4" creationId="{37EF1EB6-773A-3AB0-2EA3-36298880D3B2}"/>
          </ac:spMkLst>
        </pc:spChg>
      </pc:sldChg>
      <pc:sldChg chg="modSp add mod modClrScheme chgLayout">
        <pc:chgData name="Jonas Pontes" userId="ec89d77feac789b5" providerId="LiveId" clId="{DDE1FEE7-F443-4C6F-AA13-C5018171D572}" dt="2024-02-29T03:45:28.840" v="5380" actId="1076"/>
        <pc:sldMkLst>
          <pc:docMk/>
          <pc:sldMk cId="2346110300" sldId="362"/>
        </pc:sldMkLst>
        <pc:spChg chg="mod ord">
          <ac:chgData name="Jonas Pontes" userId="ec89d77feac789b5" providerId="LiveId" clId="{DDE1FEE7-F443-4C6F-AA13-C5018171D572}" dt="2024-02-29T03:34:22.333" v="5091" actId="700"/>
          <ac:spMkLst>
            <pc:docMk/>
            <pc:sldMk cId="2346110300" sldId="362"/>
            <ac:spMk id="2" creationId="{2C6D49A5-1D79-E34C-A172-59B2F5E18CC7}"/>
          </ac:spMkLst>
        </pc:spChg>
        <pc:picChg chg="mod ord">
          <ac:chgData name="Jonas Pontes" userId="ec89d77feac789b5" providerId="LiveId" clId="{DDE1FEE7-F443-4C6F-AA13-C5018171D572}" dt="2024-02-29T03:45:25.694" v="5379" actId="1076"/>
          <ac:picMkLst>
            <pc:docMk/>
            <pc:sldMk cId="2346110300" sldId="362"/>
            <ac:picMk id="7" creationId="{79E11137-4F88-CB8B-C87E-62D19AF5E04D}"/>
          </ac:picMkLst>
        </pc:picChg>
        <pc:picChg chg="mod">
          <ac:chgData name="Jonas Pontes" userId="ec89d77feac789b5" providerId="LiveId" clId="{DDE1FEE7-F443-4C6F-AA13-C5018171D572}" dt="2024-02-29T03:45:28.840" v="5380" actId="1076"/>
          <ac:picMkLst>
            <pc:docMk/>
            <pc:sldMk cId="2346110300" sldId="362"/>
            <ac:picMk id="9" creationId="{A6FCB89F-7B95-E580-5879-5FC28461CD2E}"/>
          </ac:picMkLst>
        </pc:picChg>
      </pc:sldChg>
      <pc:sldChg chg="modSp add mod">
        <pc:chgData name="Jonas Pontes" userId="ec89d77feac789b5" providerId="LiveId" clId="{DDE1FEE7-F443-4C6F-AA13-C5018171D572}" dt="2024-02-29T03:42:21.519" v="5255" actId="12"/>
        <pc:sldMkLst>
          <pc:docMk/>
          <pc:sldMk cId="2285767482" sldId="363"/>
        </pc:sldMkLst>
        <pc:spChg chg="mod">
          <ac:chgData name="Jonas Pontes" userId="ec89d77feac789b5" providerId="LiveId" clId="{DDE1FEE7-F443-4C6F-AA13-C5018171D572}" dt="2024-02-29T03:42:21.519" v="5255" actId="12"/>
          <ac:spMkLst>
            <pc:docMk/>
            <pc:sldMk cId="2285767482" sldId="363"/>
            <ac:spMk id="4" creationId="{EB3E53D8-877B-6543-A3EA-849410BDD3AA}"/>
          </ac:spMkLst>
        </pc:spChg>
      </pc:sldChg>
      <pc:sldChg chg="modSp add mod modClrScheme chgLayout">
        <pc:chgData name="Jonas Pontes" userId="ec89d77feac789b5" providerId="LiveId" clId="{DDE1FEE7-F443-4C6F-AA13-C5018171D572}" dt="2024-02-29T03:47:06.841" v="5417" actId="20577"/>
        <pc:sldMkLst>
          <pc:docMk/>
          <pc:sldMk cId="1942254191" sldId="364"/>
        </pc:sldMkLst>
        <pc:spChg chg="mod ord">
          <ac:chgData name="Jonas Pontes" userId="ec89d77feac789b5" providerId="LiveId" clId="{DDE1FEE7-F443-4C6F-AA13-C5018171D572}" dt="2024-02-29T03:45:56.947" v="5382" actId="700"/>
          <ac:spMkLst>
            <pc:docMk/>
            <pc:sldMk cId="1942254191" sldId="364"/>
            <ac:spMk id="2" creationId="{2C6D49A5-1D79-E34C-A172-59B2F5E18CC7}"/>
          </ac:spMkLst>
        </pc:spChg>
        <pc:spChg chg="mod ord">
          <ac:chgData name="Jonas Pontes" userId="ec89d77feac789b5" providerId="LiveId" clId="{DDE1FEE7-F443-4C6F-AA13-C5018171D572}" dt="2024-02-29T03:47:06.841" v="5417" actId="20577"/>
          <ac:spMkLst>
            <pc:docMk/>
            <pc:sldMk cId="1942254191" sldId="364"/>
            <ac:spMk id="4" creationId="{37EF1EB6-773A-3AB0-2EA3-36298880D3B2}"/>
          </ac:spMkLst>
        </pc:spChg>
      </pc:sldChg>
      <pc:sldChg chg="addSp delSp modSp add mod setBg">
        <pc:chgData name="Jonas Pontes" userId="ec89d77feac789b5" providerId="LiveId" clId="{DDE1FEE7-F443-4C6F-AA13-C5018171D572}" dt="2024-02-29T03:52:15.422" v="5473" actId="29295"/>
        <pc:sldMkLst>
          <pc:docMk/>
          <pc:sldMk cId="2729031585" sldId="365"/>
        </pc:sldMkLst>
        <pc:spChg chg="mod">
          <ac:chgData name="Jonas Pontes" userId="ec89d77feac789b5" providerId="LiveId" clId="{DDE1FEE7-F443-4C6F-AA13-C5018171D572}" dt="2024-02-29T03:51:24.237" v="5469" actId="26606"/>
          <ac:spMkLst>
            <pc:docMk/>
            <pc:sldMk cId="2729031585" sldId="365"/>
            <ac:spMk id="2" creationId="{D2E0D713-CA90-9C35-F355-F52F052DF785}"/>
          </ac:spMkLst>
        </pc:spChg>
        <pc:spChg chg="del">
          <ac:chgData name="Jonas Pontes" userId="ec89d77feac789b5" providerId="LiveId" clId="{DDE1FEE7-F443-4C6F-AA13-C5018171D572}" dt="2024-02-29T03:47:52.162" v="5420" actId="478"/>
          <ac:spMkLst>
            <pc:docMk/>
            <pc:sldMk cId="2729031585" sldId="365"/>
            <ac:spMk id="3" creationId="{5FC5B4B1-B846-A818-A100-4B694534ECAE}"/>
          </ac:spMkLst>
        </pc:spChg>
        <pc:spChg chg="add del">
          <ac:chgData name="Jonas Pontes" userId="ec89d77feac789b5" providerId="LiveId" clId="{DDE1FEE7-F443-4C6F-AA13-C5018171D572}" dt="2024-02-29T03:51:20.423" v="5467" actId="26606"/>
          <ac:spMkLst>
            <pc:docMk/>
            <pc:sldMk cId="2729031585" sldId="365"/>
            <ac:spMk id="10" creationId="{47942995-B07F-4636-9A06-C6A104B260A8}"/>
          </ac:spMkLst>
        </pc:spChg>
        <pc:spChg chg="add del">
          <ac:chgData name="Jonas Pontes" userId="ec89d77feac789b5" providerId="LiveId" clId="{DDE1FEE7-F443-4C6F-AA13-C5018171D572}" dt="2024-02-29T03:51:20.423" v="5467" actId="26606"/>
          <ac:spMkLst>
            <pc:docMk/>
            <pc:sldMk cId="2729031585" sldId="365"/>
            <ac:spMk id="17" creationId="{B81933D1-5615-42C7-9C0B-4EB7105CCE2D}"/>
          </ac:spMkLst>
        </pc:spChg>
        <pc:spChg chg="add del">
          <ac:chgData name="Jonas Pontes" userId="ec89d77feac789b5" providerId="LiveId" clId="{DDE1FEE7-F443-4C6F-AA13-C5018171D572}" dt="2024-02-29T03:51:20.423" v="5467" actId="26606"/>
          <ac:spMkLst>
            <pc:docMk/>
            <pc:sldMk cId="2729031585" sldId="365"/>
            <ac:spMk id="19" creationId="{19C9EAEA-39D0-4B0E-A0EB-51E7B26740B1}"/>
          </ac:spMkLst>
        </pc:spChg>
        <pc:spChg chg="add del">
          <ac:chgData name="Jonas Pontes" userId="ec89d77feac789b5" providerId="LiveId" clId="{DDE1FEE7-F443-4C6F-AA13-C5018171D572}" dt="2024-02-29T03:51:24.237" v="5469" actId="26606"/>
          <ac:spMkLst>
            <pc:docMk/>
            <pc:sldMk cId="2729031585" sldId="365"/>
            <ac:spMk id="21" creationId="{D4771268-CB57-404A-9271-370EB28F6090}"/>
          </ac:spMkLst>
        </pc:spChg>
        <pc:grpChg chg="add del">
          <ac:chgData name="Jonas Pontes" userId="ec89d77feac789b5" providerId="LiveId" clId="{DDE1FEE7-F443-4C6F-AA13-C5018171D572}" dt="2024-02-29T03:51:20.423" v="5467" actId="26606"/>
          <ac:grpSpMkLst>
            <pc:docMk/>
            <pc:sldMk cId="2729031585" sldId="365"/>
            <ac:grpSpMk id="12" creationId="{032D8612-31EB-44CF-A1D0-14FD4C705424}"/>
          </ac:grpSpMkLst>
        </pc:grpChg>
        <pc:picChg chg="add mod modCrop">
          <ac:chgData name="Jonas Pontes" userId="ec89d77feac789b5" providerId="LiveId" clId="{DDE1FEE7-F443-4C6F-AA13-C5018171D572}" dt="2024-02-29T03:52:15.422" v="5473" actId="29295"/>
          <ac:picMkLst>
            <pc:docMk/>
            <pc:sldMk cId="2729031585" sldId="365"/>
            <ac:picMk id="5" creationId="{CAFF8AC2-2FDA-E378-E4BC-3B67BF0B46DD}"/>
          </ac:picMkLst>
        </pc:picChg>
        <pc:picChg chg="del">
          <ac:chgData name="Jonas Pontes" userId="ec89d77feac789b5" providerId="LiveId" clId="{DDE1FEE7-F443-4C6F-AA13-C5018171D572}" dt="2024-02-29T03:48:04.772" v="5449" actId="478"/>
          <ac:picMkLst>
            <pc:docMk/>
            <pc:sldMk cId="2729031585" sldId="365"/>
            <ac:picMk id="2050" creationId="{CF9EB9DB-28F9-D5C2-3176-342299D63B98}"/>
          </ac:picMkLst>
        </pc:picChg>
        <pc:picChg chg="add del">
          <ac:chgData name="Jonas Pontes" userId="ec89d77feac789b5" providerId="LiveId" clId="{DDE1FEE7-F443-4C6F-AA13-C5018171D572}" dt="2024-02-29T03:49:00.949" v="5451" actId="478"/>
          <ac:picMkLst>
            <pc:docMk/>
            <pc:sldMk cId="2729031585" sldId="365"/>
            <ac:picMk id="3074" creationId="{DA67B233-5191-1DBB-D968-97CF4AE23906}"/>
          </ac:picMkLst>
        </pc:picChg>
        <pc:picChg chg="add">
          <ac:chgData name="Jonas Pontes" userId="ec89d77feac789b5" providerId="LiveId" clId="{DDE1FEE7-F443-4C6F-AA13-C5018171D572}" dt="2024-02-29T03:49:02.299" v="5452"/>
          <ac:picMkLst>
            <pc:docMk/>
            <pc:sldMk cId="2729031585" sldId="365"/>
            <ac:picMk id="3076" creationId="{A132EAAD-EB7C-E31A-BC41-846FA8C6887A}"/>
          </ac:picMkLst>
        </pc:picChg>
        <pc:picChg chg="add del mod">
          <ac:chgData name="Jonas Pontes" userId="ec89d77feac789b5" providerId="LiveId" clId="{DDE1FEE7-F443-4C6F-AA13-C5018171D572}" dt="2024-02-29T03:50:23.026" v="5455" actId="478"/>
          <ac:picMkLst>
            <pc:docMk/>
            <pc:sldMk cId="2729031585" sldId="365"/>
            <ac:picMk id="3078" creationId="{F140CA40-41D3-55FE-F271-D89C29F711F9}"/>
          </ac:picMkLst>
        </pc:picChg>
        <pc:picChg chg="add del mod">
          <ac:chgData name="Jonas Pontes" userId="ec89d77feac789b5" providerId="LiveId" clId="{DDE1FEE7-F443-4C6F-AA13-C5018171D572}" dt="2024-02-29T03:50:42.787" v="5458" actId="478"/>
          <ac:picMkLst>
            <pc:docMk/>
            <pc:sldMk cId="2729031585" sldId="365"/>
            <ac:picMk id="3080" creationId="{AEC284A3-61F3-FAE0-E0B8-D16ED545D108}"/>
          </ac:picMkLst>
        </pc:picChg>
      </pc:sldChg>
      <pc:sldChg chg="addSp delSp modSp add mod">
        <pc:chgData name="Jonas Pontes" userId="ec89d77feac789b5" providerId="LiveId" clId="{DDE1FEE7-F443-4C6F-AA13-C5018171D572}" dt="2024-02-29T04:00:56.013" v="5617" actId="1076"/>
        <pc:sldMkLst>
          <pc:docMk/>
          <pc:sldMk cId="3702455551" sldId="366"/>
        </pc:sldMkLst>
        <pc:spChg chg="mod">
          <ac:chgData name="Jonas Pontes" userId="ec89d77feac789b5" providerId="LiveId" clId="{DDE1FEE7-F443-4C6F-AA13-C5018171D572}" dt="2024-02-29T03:52:33.419" v="5499" actId="20577"/>
          <ac:spMkLst>
            <pc:docMk/>
            <pc:sldMk cId="3702455551" sldId="366"/>
            <ac:spMk id="2" creationId="{9F28DEBD-512C-8A83-10A4-E81CB5C24339}"/>
          </ac:spMkLst>
        </pc:spChg>
        <pc:spChg chg="add">
          <ac:chgData name="Jonas Pontes" userId="ec89d77feac789b5" providerId="LiveId" clId="{DDE1FEE7-F443-4C6F-AA13-C5018171D572}" dt="2024-02-29T03:54:56.576" v="5573"/>
          <ac:spMkLst>
            <pc:docMk/>
            <pc:sldMk cId="3702455551" sldId="366"/>
            <ac:spMk id="3" creationId="{E3DB40ED-BA73-A7E0-ACF8-BAF09577A9FA}"/>
          </ac:spMkLst>
        </pc:spChg>
        <pc:spChg chg="mod">
          <ac:chgData name="Jonas Pontes" userId="ec89d77feac789b5" providerId="LiveId" clId="{DDE1FEE7-F443-4C6F-AA13-C5018171D572}" dt="2024-02-29T03:53:12.840" v="5564" actId="14100"/>
          <ac:spMkLst>
            <pc:docMk/>
            <pc:sldMk cId="3702455551" sldId="366"/>
            <ac:spMk id="4" creationId="{8FEA0D4A-1BD1-39F6-8064-99B38763689B}"/>
          </ac:spMkLst>
        </pc:spChg>
        <pc:picChg chg="add mod">
          <ac:chgData name="Jonas Pontes" userId="ec89d77feac789b5" providerId="LiveId" clId="{DDE1FEE7-F443-4C6F-AA13-C5018171D572}" dt="2024-02-29T03:57:14.971" v="5597" actId="1076"/>
          <ac:picMkLst>
            <pc:docMk/>
            <pc:sldMk cId="3702455551" sldId="366"/>
            <ac:picMk id="5" creationId="{ADCE1774-E5A3-FE91-2109-089A2D67B48A}"/>
          </ac:picMkLst>
        </pc:picChg>
        <pc:picChg chg="add mod">
          <ac:chgData name="Jonas Pontes" userId="ec89d77feac789b5" providerId="LiveId" clId="{DDE1FEE7-F443-4C6F-AA13-C5018171D572}" dt="2024-02-29T03:55:54.741" v="5586" actId="14100"/>
          <ac:picMkLst>
            <pc:docMk/>
            <pc:sldMk cId="3702455551" sldId="366"/>
            <ac:picMk id="4098" creationId="{D2432C75-B549-1670-4DF0-FD0CAC76D456}"/>
          </ac:picMkLst>
        </pc:picChg>
        <pc:picChg chg="add del">
          <ac:chgData name="Jonas Pontes" userId="ec89d77feac789b5" providerId="LiveId" clId="{DDE1FEE7-F443-4C6F-AA13-C5018171D572}" dt="2024-02-29T03:54:44.795" v="5572" actId="478"/>
          <ac:picMkLst>
            <pc:docMk/>
            <pc:sldMk cId="3702455551" sldId="366"/>
            <ac:picMk id="4100" creationId="{C8D4B036-066B-55AC-B552-47A3D6077BE3}"/>
          </ac:picMkLst>
        </pc:picChg>
        <pc:picChg chg="add mod">
          <ac:chgData name="Jonas Pontes" userId="ec89d77feac789b5" providerId="LiveId" clId="{DDE1FEE7-F443-4C6F-AA13-C5018171D572}" dt="2024-02-29T03:57:11.873" v="5596" actId="1076"/>
          <ac:picMkLst>
            <pc:docMk/>
            <pc:sldMk cId="3702455551" sldId="366"/>
            <ac:picMk id="4104" creationId="{E3394C09-33CE-2FA3-C8CD-FA18373B651B}"/>
          </ac:picMkLst>
        </pc:picChg>
        <pc:picChg chg="add mod">
          <ac:chgData name="Jonas Pontes" userId="ec89d77feac789b5" providerId="LiveId" clId="{DDE1FEE7-F443-4C6F-AA13-C5018171D572}" dt="2024-02-29T03:57:08.070" v="5595" actId="1076"/>
          <ac:picMkLst>
            <pc:docMk/>
            <pc:sldMk cId="3702455551" sldId="366"/>
            <ac:picMk id="4106" creationId="{AEDC0235-ECA6-B363-C528-A83507D8D2BA}"/>
          </ac:picMkLst>
        </pc:picChg>
        <pc:picChg chg="add mod">
          <ac:chgData name="Jonas Pontes" userId="ec89d77feac789b5" providerId="LiveId" clId="{DDE1FEE7-F443-4C6F-AA13-C5018171D572}" dt="2024-02-29T03:58:59.272" v="5607" actId="1076"/>
          <ac:picMkLst>
            <pc:docMk/>
            <pc:sldMk cId="3702455551" sldId="366"/>
            <ac:picMk id="4108" creationId="{90B7980A-B6BF-0F91-D138-8953770B3D6D}"/>
          </ac:picMkLst>
        </pc:picChg>
        <pc:picChg chg="add mod">
          <ac:chgData name="Jonas Pontes" userId="ec89d77feac789b5" providerId="LiveId" clId="{DDE1FEE7-F443-4C6F-AA13-C5018171D572}" dt="2024-02-29T03:59:13.331" v="5609" actId="1076"/>
          <ac:picMkLst>
            <pc:docMk/>
            <pc:sldMk cId="3702455551" sldId="366"/>
            <ac:picMk id="4110" creationId="{E3ED7AF1-BCA2-1133-C554-2D046215A9C5}"/>
          </ac:picMkLst>
        </pc:picChg>
        <pc:picChg chg="add mod">
          <ac:chgData name="Jonas Pontes" userId="ec89d77feac789b5" providerId="LiveId" clId="{DDE1FEE7-F443-4C6F-AA13-C5018171D572}" dt="2024-02-29T03:59:55.786" v="5612" actId="1076"/>
          <ac:picMkLst>
            <pc:docMk/>
            <pc:sldMk cId="3702455551" sldId="366"/>
            <ac:picMk id="4112" creationId="{8EFFBACA-9586-FC84-BAF2-DCB71A6D959B}"/>
          </ac:picMkLst>
        </pc:picChg>
        <pc:picChg chg="add">
          <ac:chgData name="Jonas Pontes" userId="ec89d77feac789b5" providerId="LiveId" clId="{DDE1FEE7-F443-4C6F-AA13-C5018171D572}" dt="2024-02-29T04:00:20.506" v="5613"/>
          <ac:picMkLst>
            <pc:docMk/>
            <pc:sldMk cId="3702455551" sldId="366"/>
            <ac:picMk id="4114" creationId="{E3BD8CE9-A4BE-3C8D-BDC4-1F58B79C3A61}"/>
          </ac:picMkLst>
        </pc:picChg>
        <pc:picChg chg="add">
          <ac:chgData name="Jonas Pontes" userId="ec89d77feac789b5" providerId="LiveId" clId="{DDE1FEE7-F443-4C6F-AA13-C5018171D572}" dt="2024-02-29T04:00:36.944" v="5614"/>
          <ac:picMkLst>
            <pc:docMk/>
            <pc:sldMk cId="3702455551" sldId="366"/>
            <ac:picMk id="4116" creationId="{EBBE7EDF-1156-9B09-DE00-79F5647798EE}"/>
          </ac:picMkLst>
        </pc:picChg>
        <pc:picChg chg="add mod">
          <ac:chgData name="Jonas Pontes" userId="ec89d77feac789b5" providerId="LiveId" clId="{DDE1FEE7-F443-4C6F-AA13-C5018171D572}" dt="2024-02-29T04:00:56.013" v="5617" actId="1076"/>
          <ac:picMkLst>
            <pc:docMk/>
            <pc:sldMk cId="3702455551" sldId="366"/>
            <ac:picMk id="4118" creationId="{C0460D93-C559-3F9A-5C7A-E42DE6C19B24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2C519C8-7DF0-42BF-97C9-366293E0AEBA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F8A7CE8A-33AA-4AB9-BCB5-A136A50F6B47}">
      <dgm:prSet phldrT="[Texto]"/>
      <dgm:spPr/>
      <dgm:t>
        <a:bodyPr/>
        <a:lstStyle/>
        <a:p>
          <a:r>
            <a:rPr lang="pt-BR" dirty="0"/>
            <a:t>Baixo Nível</a:t>
          </a:r>
        </a:p>
      </dgm:t>
    </dgm:pt>
    <dgm:pt modelId="{D7632185-6A87-4CFC-91C6-B65B226E1BFD}" type="parTrans" cxnId="{03AA56FD-AAF7-443C-89B1-DC5BA7A0F733}">
      <dgm:prSet/>
      <dgm:spPr/>
      <dgm:t>
        <a:bodyPr/>
        <a:lstStyle/>
        <a:p>
          <a:endParaRPr lang="pt-BR"/>
        </a:p>
      </dgm:t>
    </dgm:pt>
    <dgm:pt modelId="{E4E0CB8F-84AC-4C5F-BEF6-CFBF650BCF32}" type="sibTrans" cxnId="{03AA56FD-AAF7-443C-89B1-DC5BA7A0F733}">
      <dgm:prSet/>
      <dgm:spPr/>
      <dgm:t>
        <a:bodyPr/>
        <a:lstStyle/>
        <a:p>
          <a:endParaRPr lang="pt-BR"/>
        </a:p>
      </dgm:t>
    </dgm:pt>
    <dgm:pt modelId="{1DD9D43A-4BD1-4E52-8918-5BD6B103FC9D}">
      <dgm:prSet phldrT="[Texto]"/>
      <dgm:spPr/>
      <dgm:t>
        <a:bodyPr/>
        <a:lstStyle/>
        <a:p>
          <a:r>
            <a:rPr lang="pt-BR" dirty="0"/>
            <a:t>Linear</a:t>
          </a:r>
        </a:p>
      </dgm:t>
    </dgm:pt>
    <dgm:pt modelId="{5C11234F-2ACA-42E9-9C28-38233F30E0C7}" type="parTrans" cxnId="{C2985672-2360-41CA-AF6C-6E5CD17678AF}">
      <dgm:prSet/>
      <dgm:spPr/>
      <dgm:t>
        <a:bodyPr/>
        <a:lstStyle/>
        <a:p>
          <a:endParaRPr lang="pt-BR"/>
        </a:p>
      </dgm:t>
    </dgm:pt>
    <dgm:pt modelId="{819B7C3C-16D8-4ACE-B266-002B7FD0C48B}" type="sibTrans" cxnId="{C2985672-2360-41CA-AF6C-6E5CD17678AF}">
      <dgm:prSet/>
      <dgm:spPr/>
      <dgm:t>
        <a:bodyPr/>
        <a:lstStyle/>
        <a:p>
          <a:endParaRPr lang="pt-BR"/>
        </a:p>
      </dgm:t>
    </dgm:pt>
    <dgm:pt modelId="{C6E6A2F9-A7C0-41E8-B4CE-A1DFE352539C}">
      <dgm:prSet phldrT="[Texto]"/>
      <dgm:spPr/>
      <dgm:t>
        <a:bodyPr/>
        <a:lstStyle/>
        <a:p>
          <a:r>
            <a:rPr lang="pt-BR" dirty="0"/>
            <a:t>Estruturada</a:t>
          </a:r>
        </a:p>
      </dgm:t>
    </dgm:pt>
    <dgm:pt modelId="{3908F0DB-7A4A-4640-9028-11A9F06356E1}" type="parTrans" cxnId="{29C58563-7E25-4090-BA6D-8801F44207DA}">
      <dgm:prSet/>
      <dgm:spPr/>
      <dgm:t>
        <a:bodyPr/>
        <a:lstStyle/>
        <a:p>
          <a:endParaRPr lang="pt-BR"/>
        </a:p>
      </dgm:t>
    </dgm:pt>
    <dgm:pt modelId="{D5F86522-D907-4AFF-90A7-653909CC8690}" type="sibTrans" cxnId="{29C58563-7E25-4090-BA6D-8801F44207DA}">
      <dgm:prSet/>
      <dgm:spPr/>
      <dgm:t>
        <a:bodyPr/>
        <a:lstStyle/>
        <a:p>
          <a:endParaRPr lang="pt-BR"/>
        </a:p>
      </dgm:t>
    </dgm:pt>
    <dgm:pt modelId="{FE20A231-1A98-43DE-AD7B-48ED985B064A}">
      <dgm:prSet phldrT="[Texto]"/>
      <dgm:spPr/>
      <dgm:t>
        <a:bodyPr/>
        <a:lstStyle/>
        <a:p>
          <a:r>
            <a:rPr lang="pt-BR" dirty="0"/>
            <a:t>Modular</a:t>
          </a:r>
        </a:p>
      </dgm:t>
    </dgm:pt>
    <dgm:pt modelId="{73EFC888-4F6E-49DB-9FB1-4FB297832361}" type="parTrans" cxnId="{C40CE169-8F50-4A6C-AAD4-04B863529E1A}">
      <dgm:prSet/>
      <dgm:spPr/>
      <dgm:t>
        <a:bodyPr/>
        <a:lstStyle/>
        <a:p>
          <a:endParaRPr lang="pt-BR"/>
        </a:p>
      </dgm:t>
    </dgm:pt>
    <dgm:pt modelId="{E414FEA0-8742-47AF-BB88-0E7F955C2298}" type="sibTrans" cxnId="{C40CE169-8F50-4A6C-AAD4-04B863529E1A}">
      <dgm:prSet/>
      <dgm:spPr/>
      <dgm:t>
        <a:bodyPr/>
        <a:lstStyle/>
        <a:p>
          <a:endParaRPr lang="pt-BR"/>
        </a:p>
      </dgm:t>
    </dgm:pt>
    <dgm:pt modelId="{28CFF39E-3759-4513-8516-78652C867DEC}" type="pres">
      <dgm:prSet presAssocID="{02C519C8-7DF0-42BF-97C9-366293E0AEBA}" presName="Name0" presStyleCnt="0">
        <dgm:presLayoutVars>
          <dgm:dir/>
          <dgm:resizeHandles val="exact"/>
        </dgm:presLayoutVars>
      </dgm:prSet>
      <dgm:spPr/>
    </dgm:pt>
    <dgm:pt modelId="{19BA68AF-75B7-4BFA-9CF3-C97497F96C31}" type="pres">
      <dgm:prSet presAssocID="{F8A7CE8A-33AA-4AB9-BCB5-A136A50F6B47}" presName="node" presStyleLbl="node1" presStyleIdx="0" presStyleCnt="4">
        <dgm:presLayoutVars>
          <dgm:bulletEnabled val="1"/>
        </dgm:presLayoutVars>
      </dgm:prSet>
      <dgm:spPr/>
    </dgm:pt>
    <dgm:pt modelId="{0B3DB151-50F7-4558-8364-8D8A35F52A51}" type="pres">
      <dgm:prSet presAssocID="{E4E0CB8F-84AC-4C5F-BEF6-CFBF650BCF32}" presName="sibTrans" presStyleLbl="sibTrans2D1" presStyleIdx="0" presStyleCnt="3"/>
      <dgm:spPr/>
    </dgm:pt>
    <dgm:pt modelId="{B1B818D3-44A8-4C3A-8EE0-FC7CB4CCDF5E}" type="pres">
      <dgm:prSet presAssocID="{E4E0CB8F-84AC-4C5F-BEF6-CFBF650BCF32}" presName="connectorText" presStyleLbl="sibTrans2D1" presStyleIdx="0" presStyleCnt="3"/>
      <dgm:spPr/>
    </dgm:pt>
    <dgm:pt modelId="{E3424E8D-3AB0-4F12-8D93-1CDF36A45300}" type="pres">
      <dgm:prSet presAssocID="{1DD9D43A-4BD1-4E52-8918-5BD6B103FC9D}" presName="node" presStyleLbl="node1" presStyleIdx="1" presStyleCnt="4">
        <dgm:presLayoutVars>
          <dgm:bulletEnabled val="1"/>
        </dgm:presLayoutVars>
      </dgm:prSet>
      <dgm:spPr/>
    </dgm:pt>
    <dgm:pt modelId="{04A7A8D4-6E38-4BCC-BF53-1178B1E2F477}" type="pres">
      <dgm:prSet presAssocID="{819B7C3C-16D8-4ACE-B266-002B7FD0C48B}" presName="sibTrans" presStyleLbl="sibTrans2D1" presStyleIdx="1" presStyleCnt="3"/>
      <dgm:spPr/>
    </dgm:pt>
    <dgm:pt modelId="{B292BF43-CF34-482A-B60C-589A3581AC24}" type="pres">
      <dgm:prSet presAssocID="{819B7C3C-16D8-4ACE-B266-002B7FD0C48B}" presName="connectorText" presStyleLbl="sibTrans2D1" presStyleIdx="1" presStyleCnt="3"/>
      <dgm:spPr/>
    </dgm:pt>
    <dgm:pt modelId="{FE370D55-1463-46EB-BF6D-2068CAAB4CB0}" type="pres">
      <dgm:prSet presAssocID="{C6E6A2F9-A7C0-41E8-B4CE-A1DFE352539C}" presName="node" presStyleLbl="node1" presStyleIdx="2" presStyleCnt="4">
        <dgm:presLayoutVars>
          <dgm:bulletEnabled val="1"/>
        </dgm:presLayoutVars>
      </dgm:prSet>
      <dgm:spPr/>
    </dgm:pt>
    <dgm:pt modelId="{B5B1EC77-D185-4BF9-829B-9AE5FF70404C}" type="pres">
      <dgm:prSet presAssocID="{D5F86522-D907-4AFF-90A7-653909CC8690}" presName="sibTrans" presStyleLbl="sibTrans2D1" presStyleIdx="2" presStyleCnt="3"/>
      <dgm:spPr/>
    </dgm:pt>
    <dgm:pt modelId="{2507331B-1776-49EC-AD4B-AAD6D1219757}" type="pres">
      <dgm:prSet presAssocID="{D5F86522-D907-4AFF-90A7-653909CC8690}" presName="connectorText" presStyleLbl="sibTrans2D1" presStyleIdx="2" presStyleCnt="3"/>
      <dgm:spPr/>
    </dgm:pt>
    <dgm:pt modelId="{5783C961-4E37-4D7E-9058-2E2F76ED059B}" type="pres">
      <dgm:prSet presAssocID="{FE20A231-1A98-43DE-AD7B-48ED985B064A}" presName="node" presStyleLbl="node1" presStyleIdx="3" presStyleCnt="4">
        <dgm:presLayoutVars>
          <dgm:bulletEnabled val="1"/>
        </dgm:presLayoutVars>
      </dgm:prSet>
      <dgm:spPr/>
    </dgm:pt>
  </dgm:ptLst>
  <dgm:cxnLst>
    <dgm:cxn modelId="{EB724C04-F5AB-4B40-9801-547BBC479D36}" type="presOf" srcId="{02C519C8-7DF0-42BF-97C9-366293E0AEBA}" destId="{28CFF39E-3759-4513-8516-78652C867DEC}" srcOrd="0" destOrd="0" presId="urn:microsoft.com/office/officeart/2005/8/layout/process1"/>
    <dgm:cxn modelId="{9C68F628-48C2-40F8-9A6F-C3670620E782}" type="presOf" srcId="{819B7C3C-16D8-4ACE-B266-002B7FD0C48B}" destId="{B292BF43-CF34-482A-B60C-589A3581AC24}" srcOrd="1" destOrd="0" presId="urn:microsoft.com/office/officeart/2005/8/layout/process1"/>
    <dgm:cxn modelId="{D4221630-E051-4A51-B360-15BF0C8FF134}" type="presOf" srcId="{1DD9D43A-4BD1-4E52-8918-5BD6B103FC9D}" destId="{E3424E8D-3AB0-4F12-8D93-1CDF36A45300}" srcOrd="0" destOrd="0" presId="urn:microsoft.com/office/officeart/2005/8/layout/process1"/>
    <dgm:cxn modelId="{87408234-A1B7-45EB-81E1-6191C6CD6AA4}" type="presOf" srcId="{F8A7CE8A-33AA-4AB9-BCB5-A136A50F6B47}" destId="{19BA68AF-75B7-4BFA-9CF3-C97497F96C31}" srcOrd="0" destOrd="0" presId="urn:microsoft.com/office/officeart/2005/8/layout/process1"/>
    <dgm:cxn modelId="{1821CF3F-A1EA-4235-9052-0750BA7CCC2E}" type="presOf" srcId="{D5F86522-D907-4AFF-90A7-653909CC8690}" destId="{B5B1EC77-D185-4BF9-829B-9AE5FF70404C}" srcOrd="0" destOrd="0" presId="urn:microsoft.com/office/officeart/2005/8/layout/process1"/>
    <dgm:cxn modelId="{6A530960-9B9D-4B53-8770-3E98BF9ADA7F}" type="presOf" srcId="{D5F86522-D907-4AFF-90A7-653909CC8690}" destId="{2507331B-1776-49EC-AD4B-AAD6D1219757}" srcOrd="1" destOrd="0" presId="urn:microsoft.com/office/officeart/2005/8/layout/process1"/>
    <dgm:cxn modelId="{29C58563-7E25-4090-BA6D-8801F44207DA}" srcId="{02C519C8-7DF0-42BF-97C9-366293E0AEBA}" destId="{C6E6A2F9-A7C0-41E8-B4CE-A1DFE352539C}" srcOrd="2" destOrd="0" parTransId="{3908F0DB-7A4A-4640-9028-11A9F06356E1}" sibTransId="{D5F86522-D907-4AFF-90A7-653909CC8690}"/>
    <dgm:cxn modelId="{C40CE169-8F50-4A6C-AAD4-04B863529E1A}" srcId="{02C519C8-7DF0-42BF-97C9-366293E0AEBA}" destId="{FE20A231-1A98-43DE-AD7B-48ED985B064A}" srcOrd="3" destOrd="0" parTransId="{73EFC888-4F6E-49DB-9FB1-4FB297832361}" sibTransId="{E414FEA0-8742-47AF-BB88-0E7F955C2298}"/>
    <dgm:cxn modelId="{C2985672-2360-41CA-AF6C-6E5CD17678AF}" srcId="{02C519C8-7DF0-42BF-97C9-366293E0AEBA}" destId="{1DD9D43A-4BD1-4E52-8918-5BD6B103FC9D}" srcOrd="1" destOrd="0" parTransId="{5C11234F-2ACA-42E9-9C28-38233F30E0C7}" sibTransId="{819B7C3C-16D8-4ACE-B266-002B7FD0C48B}"/>
    <dgm:cxn modelId="{B1B6AB81-95B2-4BB5-B83F-D31276F1C978}" type="presOf" srcId="{E4E0CB8F-84AC-4C5F-BEF6-CFBF650BCF32}" destId="{B1B818D3-44A8-4C3A-8EE0-FC7CB4CCDF5E}" srcOrd="1" destOrd="0" presId="urn:microsoft.com/office/officeart/2005/8/layout/process1"/>
    <dgm:cxn modelId="{1BC5A395-9B02-4F16-902C-9319D5CF5F26}" type="presOf" srcId="{819B7C3C-16D8-4ACE-B266-002B7FD0C48B}" destId="{04A7A8D4-6E38-4BCC-BF53-1178B1E2F477}" srcOrd="0" destOrd="0" presId="urn:microsoft.com/office/officeart/2005/8/layout/process1"/>
    <dgm:cxn modelId="{262D21BF-E3BF-42C5-9C88-C1832E0A1A25}" type="presOf" srcId="{E4E0CB8F-84AC-4C5F-BEF6-CFBF650BCF32}" destId="{0B3DB151-50F7-4558-8364-8D8A35F52A51}" srcOrd="0" destOrd="0" presId="urn:microsoft.com/office/officeart/2005/8/layout/process1"/>
    <dgm:cxn modelId="{F541BDE2-C0DA-4479-9C73-39F6F8BFAAC8}" type="presOf" srcId="{FE20A231-1A98-43DE-AD7B-48ED985B064A}" destId="{5783C961-4E37-4D7E-9058-2E2F76ED059B}" srcOrd="0" destOrd="0" presId="urn:microsoft.com/office/officeart/2005/8/layout/process1"/>
    <dgm:cxn modelId="{CAFAEAEB-E680-4AE2-BAB9-DF63C668B04D}" type="presOf" srcId="{C6E6A2F9-A7C0-41E8-B4CE-A1DFE352539C}" destId="{FE370D55-1463-46EB-BF6D-2068CAAB4CB0}" srcOrd="0" destOrd="0" presId="urn:microsoft.com/office/officeart/2005/8/layout/process1"/>
    <dgm:cxn modelId="{03AA56FD-AAF7-443C-89B1-DC5BA7A0F733}" srcId="{02C519C8-7DF0-42BF-97C9-366293E0AEBA}" destId="{F8A7CE8A-33AA-4AB9-BCB5-A136A50F6B47}" srcOrd="0" destOrd="0" parTransId="{D7632185-6A87-4CFC-91C6-B65B226E1BFD}" sibTransId="{E4E0CB8F-84AC-4C5F-BEF6-CFBF650BCF32}"/>
    <dgm:cxn modelId="{8888AF97-4832-44D6-82C0-9D6732B21A30}" type="presParOf" srcId="{28CFF39E-3759-4513-8516-78652C867DEC}" destId="{19BA68AF-75B7-4BFA-9CF3-C97497F96C31}" srcOrd="0" destOrd="0" presId="urn:microsoft.com/office/officeart/2005/8/layout/process1"/>
    <dgm:cxn modelId="{0E1E4E27-F140-47EF-8B92-F6A5D200440F}" type="presParOf" srcId="{28CFF39E-3759-4513-8516-78652C867DEC}" destId="{0B3DB151-50F7-4558-8364-8D8A35F52A51}" srcOrd="1" destOrd="0" presId="urn:microsoft.com/office/officeart/2005/8/layout/process1"/>
    <dgm:cxn modelId="{E2CFD775-C070-4053-A008-5CCEEAFF2E44}" type="presParOf" srcId="{0B3DB151-50F7-4558-8364-8D8A35F52A51}" destId="{B1B818D3-44A8-4C3A-8EE0-FC7CB4CCDF5E}" srcOrd="0" destOrd="0" presId="urn:microsoft.com/office/officeart/2005/8/layout/process1"/>
    <dgm:cxn modelId="{0E0FE524-0C35-414B-94AA-3919DB64533D}" type="presParOf" srcId="{28CFF39E-3759-4513-8516-78652C867DEC}" destId="{E3424E8D-3AB0-4F12-8D93-1CDF36A45300}" srcOrd="2" destOrd="0" presId="urn:microsoft.com/office/officeart/2005/8/layout/process1"/>
    <dgm:cxn modelId="{D10E79A7-1F8C-4E6C-9891-8C646EF9216D}" type="presParOf" srcId="{28CFF39E-3759-4513-8516-78652C867DEC}" destId="{04A7A8D4-6E38-4BCC-BF53-1178B1E2F477}" srcOrd="3" destOrd="0" presId="urn:microsoft.com/office/officeart/2005/8/layout/process1"/>
    <dgm:cxn modelId="{EBA3B507-5A6C-438E-BC00-75448864A985}" type="presParOf" srcId="{04A7A8D4-6E38-4BCC-BF53-1178B1E2F477}" destId="{B292BF43-CF34-482A-B60C-589A3581AC24}" srcOrd="0" destOrd="0" presId="urn:microsoft.com/office/officeart/2005/8/layout/process1"/>
    <dgm:cxn modelId="{7D8A3535-DE29-411F-A8B1-9EC968B4793A}" type="presParOf" srcId="{28CFF39E-3759-4513-8516-78652C867DEC}" destId="{FE370D55-1463-46EB-BF6D-2068CAAB4CB0}" srcOrd="4" destOrd="0" presId="urn:microsoft.com/office/officeart/2005/8/layout/process1"/>
    <dgm:cxn modelId="{3C5EC529-D9BA-4879-BE8D-550DA306162E}" type="presParOf" srcId="{28CFF39E-3759-4513-8516-78652C867DEC}" destId="{B5B1EC77-D185-4BF9-829B-9AE5FF70404C}" srcOrd="5" destOrd="0" presId="urn:microsoft.com/office/officeart/2005/8/layout/process1"/>
    <dgm:cxn modelId="{2BDBA5C8-382A-4286-8EFC-D232C0F99016}" type="presParOf" srcId="{B5B1EC77-D185-4BF9-829B-9AE5FF70404C}" destId="{2507331B-1776-49EC-AD4B-AAD6D1219757}" srcOrd="0" destOrd="0" presId="urn:microsoft.com/office/officeart/2005/8/layout/process1"/>
    <dgm:cxn modelId="{03E53881-52D9-4B07-9041-61145A6FECF9}" type="presParOf" srcId="{28CFF39E-3759-4513-8516-78652C867DEC}" destId="{5783C961-4E37-4D7E-9058-2E2F76ED059B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2C519C8-7DF0-42BF-97C9-366293E0AEBA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F8A7CE8A-33AA-4AB9-BCB5-A136A50F6B47}">
      <dgm:prSet phldrT="[Texto]"/>
      <dgm:spPr/>
      <dgm:t>
        <a:bodyPr/>
        <a:lstStyle/>
        <a:p>
          <a:r>
            <a:rPr lang="pt-BR" dirty="0"/>
            <a:t>Baixo Nível</a:t>
          </a:r>
        </a:p>
      </dgm:t>
    </dgm:pt>
    <dgm:pt modelId="{D7632185-6A87-4CFC-91C6-B65B226E1BFD}" type="parTrans" cxnId="{03AA56FD-AAF7-443C-89B1-DC5BA7A0F733}">
      <dgm:prSet/>
      <dgm:spPr/>
      <dgm:t>
        <a:bodyPr/>
        <a:lstStyle/>
        <a:p>
          <a:endParaRPr lang="pt-BR"/>
        </a:p>
      </dgm:t>
    </dgm:pt>
    <dgm:pt modelId="{E4E0CB8F-84AC-4C5F-BEF6-CFBF650BCF32}" type="sibTrans" cxnId="{03AA56FD-AAF7-443C-89B1-DC5BA7A0F733}">
      <dgm:prSet/>
      <dgm:spPr/>
      <dgm:t>
        <a:bodyPr/>
        <a:lstStyle/>
        <a:p>
          <a:endParaRPr lang="pt-BR"/>
        </a:p>
      </dgm:t>
    </dgm:pt>
    <dgm:pt modelId="{1DD9D43A-4BD1-4E52-8918-5BD6B103FC9D}">
      <dgm:prSet phldrT="[Texto]"/>
      <dgm:spPr/>
      <dgm:t>
        <a:bodyPr/>
        <a:lstStyle/>
        <a:p>
          <a:r>
            <a:rPr lang="pt-BR" dirty="0"/>
            <a:t>Linear</a:t>
          </a:r>
        </a:p>
      </dgm:t>
    </dgm:pt>
    <dgm:pt modelId="{5C11234F-2ACA-42E9-9C28-38233F30E0C7}" type="parTrans" cxnId="{C2985672-2360-41CA-AF6C-6E5CD17678AF}">
      <dgm:prSet/>
      <dgm:spPr/>
      <dgm:t>
        <a:bodyPr/>
        <a:lstStyle/>
        <a:p>
          <a:endParaRPr lang="pt-BR"/>
        </a:p>
      </dgm:t>
    </dgm:pt>
    <dgm:pt modelId="{819B7C3C-16D8-4ACE-B266-002B7FD0C48B}" type="sibTrans" cxnId="{C2985672-2360-41CA-AF6C-6E5CD17678AF}">
      <dgm:prSet/>
      <dgm:spPr/>
      <dgm:t>
        <a:bodyPr/>
        <a:lstStyle/>
        <a:p>
          <a:endParaRPr lang="pt-BR"/>
        </a:p>
      </dgm:t>
    </dgm:pt>
    <dgm:pt modelId="{C6E6A2F9-A7C0-41E8-B4CE-A1DFE352539C}">
      <dgm:prSet phldrT="[Texto]"/>
      <dgm:spPr/>
      <dgm:t>
        <a:bodyPr/>
        <a:lstStyle/>
        <a:p>
          <a:r>
            <a:rPr lang="pt-BR" dirty="0"/>
            <a:t>Estruturada</a:t>
          </a:r>
        </a:p>
      </dgm:t>
    </dgm:pt>
    <dgm:pt modelId="{3908F0DB-7A4A-4640-9028-11A9F06356E1}" type="parTrans" cxnId="{29C58563-7E25-4090-BA6D-8801F44207DA}">
      <dgm:prSet/>
      <dgm:spPr/>
      <dgm:t>
        <a:bodyPr/>
        <a:lstStyle/>
        <a:p>
          <a:endParaRPr lang="pt-BR"/>
        </a:p>
      </dgm:t>
    </dgm:pt>
    <dgm:pt modelId="{D5F86522-D907-4AFF-90A7-653909CC8690}" type="sibTrans" cxnId="{29C58563-7E25-4090-BA6D-8801F44207DA}">
      <dgm:prSet/>
      <dgm:spPr/>
      <dgm:t>
        <a:bodyPr/>
        <a:lstStyle/>
        <a:p>
          <a:endParaRPr lang="pt-BR"/>
        </a:p>
      </dgm:t>
    </dgm:pt>
    <dgm:pt modelId="{FE20A231-1A98-43DE-AD7B-48ED985B064A}">
      <dgm:prSet phldrT="[Texto]"/>
      <dgm:spPr/>
      <dgm:t>
        <a:bodyPr/>
        <a:lstStyle/>
        <a:p>
          <a:r>
            <a:rPr lang="pt-BR" dirty="0"/>
            <a:t>Modular</a:t>
          </a:r>
        </a:p>
      </dgm:t>
    </dgm:pt>
    <dgm:pt modelId="{73EFC888-4F6E-49DB-9FB1-4FB297832361}" type="parTrans" cxnId="{C40CE169-8F50-4A6C-AAD4-04B863529E1A}">
      <dgm:prSet/>
      <dgm:spPr/>
      <dgm:t>
        <a:bodyPr/>
        <a:lstStyle/>
        <a:p>
          <a:endParaRPr lang="pt-BR"/>
        </a:p>
      </dgm:t>
    </dgm:pt>
    <dgm:pt modelId="{E414FEA0-8742-47AF-BB88-0E7F955C2298}" type="sibTrans" cxnId="{C40CE169-8F50-4A6C-AAD4-04B863529E1A}">
      <dgm:prSet/>
      <dgm:spPr/>
      <dgm:t>
        <a:bodyPr/>
        <a:lstStyle/>
        <a:p>
          <a:endParaRPr lang="pt-BR"/>
        </a:p>
      </dgm:t>
    </dgm:pt>
    <dgm:pt modelId="{6D744C89-FD63-4CD8-8BF1-61B9ED5551A3}">
      <dgm:prSet phldrT="[Texto]"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pt-BR" b="1" dirty="0">
              <a:solidFill>
                <a:schemeClr val="bg1"/>
              </a:solidFill>
            </a:rPr>
            <a:t>POO</a:t>
          </a:r>
        </a:p>
      </dgm:t>
    </dgm:pt>
    <dgm:pt modelId="{2AF92808-58E2-4E77-985E-F32CAE6E4D29}" type="parTrans" cxnId="{6A7D2CE9-24CC-422E-A086-AF7D79F05ADA}">
      <dgm:prSet/>
      <dgm:spPr/>
      <dgm:t>
        <a:bodyPr/>
        <a:lstStyle/>
        <a:p>
          <a:endParaRPr lang="pt-BR"/>
        </a:p>
      </dgm:t>
    </dgm:pt>
    <dgm:pt modelId="{1B5337FD-9BDA-4BD4-A1E1-7E990CCA74F8}" type="sibTrans" cxnId="{6A7D2CE9-24CC-422E-A086-AF7D79F05ADA}">
      <dgm:prSet/>
      <dgm:spPr/>
      <dgm:t>
        <a:bodyPr/>
        <a:lstStyle/>
        <a:p>
          <a:endParaRPr lang="pt-BR"/>
        </a:p>
      </dgm:t>
    </dgm:pt>
    <dgm:pt modelId="{28CFF39E-3759-4513-8516-78652C867DEC}" type="pres">
      <dgm:prSet presAssocID="{02C519C8-7DF0-42BF-97C9-366293E0AEBA}" presName="Name0" presStyleCnt="0">
        <dgm:presLayoutVars>
          <dgm:dir/>
          <dgm:resizeHandles val="exact"/>
        </dgm:presLayoutVars>
      </dgm:prSet>
      <dgm:spPr/>
    </dgm:pt>
    <dgm:pt modelId="{19BA68AF-75B7-4BFA-9CF3-C97497F96C31}" type="pres">
      <dgm:prSet presAssocID="{F8A7CE8A-33AA-4AB9-BCB5-A136A50F6B47}" presName="node" presStyleLbl="node1" presStyleIdx="0" presStyleCnt="5">
        <dgm:presLayoutVars>
          <dgm:bulletEnabled val="1"/>
        </dgm:presLayoutVars>
      </dgm:prSet>
      <dgm:spPr/>
    </dgm:pt>
    <dgm:pt modelId="{0B3DB151-50F7-4558-8364-8D8A35F52A51}" type="pres">
      <dgm:prSet presAssocID="{E4E0CB8F-84AC-4C5F-BEF6-CFBF650BCF32}" presName="sibTrans" presStyleLbl="sibTrans2D1" presStyleIdx="0" presStyleCnt="4"/>
      <dgm:spPr/>
    </dgm:pt>
    <dgm:pt modelId="{B1B818D3-44A8-4C3A-8EE0-FC7CB4CCDF5E}" type="pres">
      <dgm:prSet presAssocID="{E4E0CB8F-84AC-4C5F-BEF6-CFBF650BCF32}" presName="connectorText" presStyleLbl="sibTrans2D1" presStyleIdx="0" presStyleCnt="4"/>
      <dgm:spPr/>
    </dgm:pt>
    <dgm:pt modelId="{E3424E8D-3AB0-4F12-8D93-1CDF36A45300}" type="pres">
      <dgm:prSet presAssocID="{1DD9D43A-4BD1-4E52-8918-5BD6B103FC9D}" presName="node" presStyleLbl="node1" presStyleIdx="1" presStyleCnt="5">
        <dgm:presLayoutVars>
          <dgm:bulletEnabled val="1"/>
        </dgm:presLayoutVars>
      </dgm:prSet>
      <dgm:spPr/>
    </dgm:pt>
    <dgm:pt modelId="{04A7A8D4-6E38-4BCC-BF53-1178B1E2F477}" type="pres">
      <dgm:prSet presAssocID="{819B7C3C-16D8-4ACE-B266-002B7FD0C48B}" presName="sibTrans" presStyleLbl="sibTrans2D1" presStyleIdx="1" presStyleCnt="4"/>
      <dgm:spPr/>
    </dgm:pt>
    <dgm:pt modelId="{B292BF43-CF34-482A-B60C-589A3581AC24}" type="pres">
      <dgm:prSet presAssocID="{819B7C3C-16D8-4ACE-B266-002B7FD0C48B}" presName="connectorText" presStyleLbl="sibTrans2D1" presStyleIdx="1" presStyleCnt="4"/>
      <dgm:spPr/>
    </dgm:pt>
    <dgm:pt modelId="{FE370D55-1463-46EB-BF6D-2068CAAB4CB0}" type="pres">
      <dgm:prSet presAssocID="{C6E6A2F9-A7C0-41E8-B4CE-A1DFE352539C}" presName="node" presStyleLbl="node1" presStyleIdx="2" presStyleCnt="5">
        <dgm:presLayoutVars>
          <dgm:bulletEnabled val="1"/>
        </dgm:presLayoutVars>
      </dgm:prSet>
      <dgm:spPr/>
    </dgm:pt>
    <dgm:pt modelId="{B5B1EC77-D185-4BF9-829B-9AE5FF70404C}" type="pres">
      <dgm:prSet presAssocID="{D5F86522-D907-4AFF-90A7-653909CC8690}" presName="sibTrans" presStyleLbl="sibTrans2D1" presStyleIdx="2" presStyleCnt="4"/>
      <dgm:spPr/>
    </dgm:pt>
    <dgm:pt modelId="{2507331B-1776-49EC-AD4B-AAD6D1219757}" type="pres">
      <dgm:prSet presAssocID="{D5F86522-D907-4AFF-90A7-653909CC8690}" presName="connectorText" presStyleLbl="sibTrans2D1" presStyleIdx="2" presStyleCnt="4"/>
      <dgm:spPr/>
    </dgm:pt>
    <dgm:pt modelId="{5783C961-4E37-4D7E-9058-2E2F76ED059B}" type="pres">
      <dgm:prSet presAssocID="{FE20A231-1A98-43DE-AD7B-48ED985B064A}" presName="node" presStyleLbl="node1" presStyleIdx="3" presStyleCnt="5">
        <dgm:presLayoutVars>
          <dgm:bulletEnabled val="1"/>
        </dgm:presLayoutVars>
      </dgm:prSet>
      <dgm:spPr/>
    </dgm:pt>
    <dgm:pt modelId="{C12556C9-4376-4FC0-B009-0A209A2DD537}" type="pres">
      <dgm:prSet presAssocID="{E414FEA0-8742-47AF-BB88-0E7F955C2298}" presName="sibTrans" presStyleLbl="sibTrans2D1" presStyleIdx="3" presStyleCnt="4"/>
      <dgm:spPr/>
    </dgm:pt>
    <dgm:pt modelId="{1DCBE08D-5AA3-4922-B9C9-D890E1EEEEF1}" type="pres">
      <dgm:prSet presAssocID="{E414FEA0-8742-47AF-BB88-0E7F955C2298}" presName="connectorText" presStyleLbl="sibTrans2D1" presStyleIdx="3" presStyleCnt="4"/>
      <dgm:spPr/>
    </dgm:pt>
    <dgm:pt modelId="{29FED265-D80A-47D6-A398-CBCEDACD96C1}" type="pres">
      <dgm:prSet presAssocID="{6D744C89-FD63-4CD8-8BF1-61B9ED5551A3}" presName="node" presStyleLbl="node1" presStyleIdx="4" presStyleCnt="5">
        <dgm:presLayoutVars>
          <dgm:bulletEnabled val="1"/>
        </dgm:presLayoutVars>
      </dgm:prSet>
      <dgm:spPr/>
    </dgm:pt>
  </dgm:ptLst>
  <dgm:cxnLst>
    <dgm:cxn modelId="{EB724C04-F5AB-4B40-9801-547BBC479D36}" type="presOf" srcId="{02C519C8-7DF0-42BF-97C9-366293E0AEBA}" destId="{28CFF39E-3759-4513-8516-78652C867DEC}" srcOrd="0" destOrd="0" presId="urn:microsoft.com/office/officeart/2005/8/layout/process1"/>
    <dgm:cxn modelId="{25AC4C11-8059-4FD0-9C94-FFEF4534772E}" type="presOf" srcId="{E414FEA0-8742-47AF-BB88-0E7F955C2298}" destId="{C12556C9-4376-4FC0-B009-0A209A2DD537}" srcOrd="0" destOrd="0" presId="urn:microsoft.com/office/officeart/2005/8/layout/process1"/>
    <dgm:cxn modelId="{9C68F628-48C2-40F8-9A6F-C3670620E782}" type="presOf" srcId="{819B7C3C-16D8-4ACE-B266-002B7FD0C48B}" destId="{B292BF43-CF34-482A-B60C-589A3581AC24}" srcOrd="1" destOrd="0" presId="urn:microsoft.com/office/officeart/2005/8/layout/process1"/>
    <dgm:cxn modelId="{D4221630-E051-4A51-B360-15BF0C8FF134}" type="presOf" srcId="{1DD9D43A-4BD1-4E52-8918-5BD6B103FC9D}" destId="{E3424E8D-3AB0-4F12-8D93-1CDF36A45300}" srcOrd="0" destOrd="0" presId="urn:microsoft.com/office/officeart/2005/8/layout/process1"/>
    <dgm:cxn modelId="{87408234-A1B7-45EB-81E1-6191C6CD6AA4}" type="presOf" srcId="{F8A7CE8A-33AA-4AB9-BCB5-A136A50F6B47}" destId="{19BA68AF-75B7-4BFA-9CF3-C97497F96C31}" srcOrd="0" destOrd="0" presId="urn:microsoft.com/office/officeart/2005/8/layout/process1"/>
    <dgm:cxn modelId="{1821CF3F-A1EA-4235-9052-0750BA7CCC2E}" type="presOf" srcId="{D5F86522-D907-4AFF-90A7-653909CC8690}" destId="{B5B1EC77-D185-4BF9-829B-9AE5FF70404C}" srcOrd="0" destOrd="0" presId="urn:microsoft.com/office/officeart/2005/8/layout/process1"/>
    <dgm:cxn modelId="{6A530960-9B9D-4B53-8770-3E98BF9ADA7F}" type="presOf" srcId="{D5F86522-D907-4AFF-90A7-653909CC8690}" destId="{2507331B-1776-49EC-AD4B-AAD6D1219757}" srcOrd="1" destOrd="0" presId="urn:microsoft.com/office/officeart/2005/8/layout/process1"/>
    <dgm:cxn modelId="{29C58563-7E25-4090-BA6D-8801F44207DA}" srcId="{02C519C8-7DF0-42BF-97C9-366293E0AEBA}" destId="{C6E6A2F9-A7C0-41E8-B4CE-A1DFE352539C}" srcOrd="2" destOrd="0" parTransId="{3908F0DB-7A4A-4640-9028-11A9F06356E1}" sibTransId="{D5F86522-D907-4AFF-90A7-653909CC8690}"/>
    <dgm:cxn modelId="{C40CE169-8F50-4A6C-AAD4-04B863529E1A}" srcId="{02C519C8-7DF0-42BF-97C9-366293E0AEBA}" destId="{FE20A231-1A98-43DE-AD7B-48ED985B064A}" srcOrd="3" destOrd="0" parTransId="{73EFC888-4F6E-49DB-9FB1-4FB297832361}" sibTransId="{E414FEA0-8742-47AF-BB88-0E7F955C2298}"/>
    <dgm:cxn modelId="{C2985672-2360-41CA-AF6C-6E5CD17678AF}" srcId="{02C519C8-7DF0-42BF-97C9-366293E0AEBA}" destId="{1DD9D43A-4BD1-4E52-8918-5BD6B103FC9D}" srcOrd="1" destOrd="0" parTransId="{5C11234F-2ACA-42E9-9C28-38233F30E0C7}" sibTransId="{819B7C3C-16D8-4ACE-B266-002B7FD0C48B}"/>
    <dgm:cxn modelId="{A1A76D80-833F-431D-8047-6B8B5074A059}" type="presOf" srcId="{E414FEA0-8742-47AF-BB88-0E7F955C2298}" destId="{1DCBE08D-5AA3-4922-B9C9-D890E1EEEEF1}" srcOrd="1" destOrd="0" presId="urn:microsoft.com/office/officeart/2005/8/layout/process1"/>
    <dgm:cxn modelId="{B1B6AB81-95B2-4BB5-B83F-D31276F1C978}" type="presOf" srcId="{E4E0CB8F-84AC-4C5F-BEF6-CFBF650BCF32}" destId="{B1B818D3-44A8-4C3A-8EE0-FC7CB4CCDF5E}" srcOrd="1" destOrd="0" presId="urn:microsoft.com/office/officeart/2005/8/layout/process1"/>
    <dgm:cxn modelId="{1BC5A395-9B02-4F16-902C-9319D5CF5F26}" type="presOf" srcId="{819B7C3C-16D8-4ACE-B266-002B7FD0C48B}" destId="{04A7A8D4-6E38-4BCC-BF53-1178B1E2F477}" srcOrd="0" destOrd="0" presId="urn:microsoft.com/office/officeart/2005/8/layout/process1"/>
    <dgm:cxn modelId="{2BB341B7-A2DA-405C-9BA3-C68C1155E538}" type="presOf" srcId="{6D744C89-FD63-4CD8-8BF1-61B9ED5551A3}" destId="{29FED265-D80A-47D6-A398-CBCEDACD96C1}" srcOrd="0" destOrd="0" presId="urn:microsoft.com/office/officeart/2005/8/layout/process1"/>
    <dgm:cxn modelId="{262D21BF-E3BF-42C5-9C88-C1832E0A1A25}" type="presOf" srcId="{E4E0CB8F-84AC-4C5F-BEF6-CFBF650BCF32}" destId="{0B3DB151-50F7-4558-8364-8D8A35F52A51}" srcOrd="0" destOrd="0" presId="urn:microsoft.com/office/officeart/2005/8/layout/process1"/>
    <dgm:cxn modelId="{F541BDE2-C0DA-4479-9C73-39F6F8BFAAC8}" type="presOf" srcId="{FE20A231-1A98-43DE-AD7B-48ED985B064A}" destId="{5783C961-4E37-4D7E-9058-2E2F76ED059B}" srcOrd="0" destOrd="0" presId="urn:microsoft.com/office/officeart/2005/8/layout/process1"/>
    <dgm:cxn modelId="{6A7D2CE9-24CC-422E-A086-AF7D79F05ADA}" srcId="{02C519C8-7DF0-42BF-97C9-366293E0AEBA}" destId="{6D744C89-FD63-4CD8-8BF1-61B9ED5551A3}" srcOrd="4" destOrd="0" parTransId="{2AF92808-58E2-4E77-985E-F32CAE6E4D29}" sibTransId="{1B5337FD-9BDA-4BD4-A1E1-7E990CCA74F8}"/>
    <dgm:cxn modelId="{CAFAEAEB-E680-4AE2-BAB9-DF63C668B04D}" type="presOf" srcId="{C6E6A2F9-A7C0-41E8-B4CE-A1DFE352539C}" destId="{FE370D55-1463-46EB-BF6D-2068CAAB4CB0}" srcOrd="0" destOrd="0" presId="urn:microsoft.com/office/officeart/2005/8/layout/process1"/>
    <dgm:cxn modelId="{03AA56FD-AAF7-443C-89B1-DC5BA7A0F733}" srcId="{02C519C8-7DF0-42BF-97C9-366293E0AEBA}" destId="{F8A7CE8A-33AA-4AB9-BCB5-A136A50F6B47}" srcOrd="0" destOrd="0" parTransId="{D7632185-6A87-4CFC-91C6-B65B226E1BFD}" sibTransId="{E4E0CB8F-84AC-4C5F-BEF6-CFBF650BCF32}"/>
    <dgm:cxn modelId="{8888AF97-4832-44D6-82C0-9D6732B21A30}" type="presParOf" srcId="{28CFF39E-3759-4513-8516-78652C867DEC}" destId="{19BA68AF-75B7-4BFA-9CF3-C97497F96C31}" srcOrd="0" destOrd="0" presId="urn:microsoft.com/office/officeart/2005/8/layout/process1"/>
    <dgm:cxn modelId="{0E1E4E27-F140-47EF-8B92-F6A5D200440F}" type="presParOf" srcId="{28CFF39E-3759-4513-8516-78652C867DEC}" destId="{0B3DB151-50F7-4558-8364-8D8A35F52A51}" srcOrd="1" destOrd="0" presId="urn:microsoft.com/office/officeart/2005/8/layout/process1"/>
    <dgm:cxn modelId="{E2CFD775-C070-4053-A008-5CCEEAFF2E44}" type="presParOf" srcId="{0B3DB151-50F7-4558-8364-8D8A35F52A51}" destId="{B1B818D3-44A8-4C3A-8EE0-FC7CB4CCDF5E}" srcOrd="0" destOrd="0" presId="urn:microsoft.com/office/officeart/2005/8/layout/process1"/>
    <dgm:cxn modelId="{0E0FE524-0C35-414B-94AA-3919DB64533D}" type="presParOf" srcId="{28CFF39E-3759-4513-8516-78652C867DEC}" destId="{E3424E8D-3AB0-4F12-8D93-1CDF36A45300}" srcOrd="2" destOrd="0" presId="urn:microsoft.com/office/officeart/2005/8/layout/process1"/>
    <dgm:cxn modelId="{D10E79A7-1F8C-4E6C-9891-8C646EF9216D}" type="presParOf" srcId="{28CFF39E-3759-4513-8516-78652C867DEC}" destId="{04A7A8D4-6E38-4BCC-BF53-1178B1E2F477}" srcOrd="3" destOrd="0" presId="urn:microsoft.com/office/officeart/2005/8/layout/process1"/>
    <dgm:cxn modelId="{EBA3B507-5A6C-438E-BC00-75448864A985}" type="presParOf" srcId="{04A7A8D4-6E38-4BCC-BF53-1178B1E2F477}" destId="{B292BF43-CF34-482A-B60C-589A3581AC24}" srcOrd="0" destOrd="0" presId="urn:microsoft.com/office/officeart/2005/8/layout/process1"/>
    <dgm:cxn modelId="{7D8A3535-DE29-411F-A8B1-9EC968B4793A}" type="presParOf" srcId="{28CFF39E-3759-4513-8516-78652C867DEC}" destId="{FE370D55-1463-46EB-BF6D-2068CAAB4CB0}" srcOrd="4" destOrd="0" presId="urn:microsoft.com/office/officeart/2005/8/layout/process1"/>
    <dgm:cxn modelId="{3C5EC529-D9BA-4879-BE8D-550DA306162E}" type="presParOf" srcId="{28CFF39E-3759-4513-8516-78652C867DEC}" destId="{B5B1EC77-D185-4BF9-829B-9AE5FF70404C}" srcOrd="5" destOrd="0" presId="urn:microsoft.com/office/officeart/2005/8/layout/process1"/>
    <dgm:cxn modelId="{2BDBA5C8-382A-4286-8EFC-D232C0F99016}" type="presParOf" srcId="{B5B1EC77-D185-4BF9-829B-9AE5FF70404C}" destId="{2507331B-1776-49EC-AD4B-AAD6D1219757}" srcOrd="0" destOrd="0" presId="urn:microsoft.com/office/officeart/2005/8/layout/process1"/>
    <dgm:cxn modelId="{03E53881-52D9-4B07-9041-61145A6FECF9}" type="presParOf" srcId="{28CFF39E-3759-4513-8516-78652C867DEC}" destId="{5783C961-4E37-4D7E-9058-2E2F76ED059B}" srcOrd="6" destOrd="0" presId="urn:microsoft.com/office/officeart/2005/8/layout/process1"/>
    <dgm:cxn modelId="{6C828A0D-6A6B-46EE-B8F0-591527E29EA9}" type="presParOf" srcId="{28CFF39E-3759-4513-8516-78652C867DEC}" destId="{C12556C9-4376-4FC0-B009-0A209A2DD537}" srcOrd="7" destOrd="0" presId="urn:microsoft.com/office/officeart/2005/8/layout/process1"/>
    <dgm:cxn modelId="{0F50F2EC-D06A-4836-87C8-A0248AC40330}" type="presParOf" srcId="{C12556C9-4376-4FC0-B009-0A209A2DD537}" destId="{1DCBE08D-5AA3-4922-B9C9-D890E1EEEEF1}" srcOrd="0" destOrd="0" presId="urn:microsoft.com/office/officeart/2005/8/layout/process1"/>
    <dgm:cxn modelId="{BD894010-31A7-4F00-958C-7509EE8C0AB9}" type="presParOf" srcId="{28CFF39E-3759-4513-8516-78652C867DEC}" destId="{29FED265-D80A-47D6-A398-CBCEDACD96C1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9BA68AF-75B7-4BFA-9CF3-C97497F96C31}">
      <dsp:nvSpPr>
        <dsp:cNvPr id="0" name=""/>
        <dsp:cNvSpPr/>
      </dsp:nvSpPr>
      <dsp:spPr>
        <a:xfrm>
          <a:off x="2678" y="531889"/>
          <a:ext cx="1171277" cy="70276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500" kern="1200" dirty="0"/>
            <a:t>Baixo Nível</a:t>
          </a:r>
        </a:p>
      </dsp:txBody>
      <dsp:txXfrm>
        <a:off x="23261" y="552472"/>
        <a:ext cx="1130111" cy="661600"/>
      </dsp:txXfrm>
    </dsp:sp>
    <dsp:sp modelId="{0B3DB151-50F7-4558-8364-8D8A35F52A51}">
      <dsp:nvSpPr>
        <dsp:cNvPr id="0" name=""/>
        <dsp:cNvSpPr/>
      </dsp:nvSpPr>
      <dsp:spPr>
        <a:xfrm>
          <a:off x="1291083" y="738034"/>
          <a:ext cx="248310" cy="29047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1200" kern="1200"/>
        </a:p>
      </dsp:txBody>
      <dsp:txXfrm>
        <a:off x="1291083" y="796129"/>
        <a:ext cx="173817" cy="174286"/>
      </dsp:txXfrm>
    </dsp:sp>
    <dsp:sp modelId="{E3424E8D-3AB0-4F12-8D93-1CDF36A45300}">
      <dsp:nvSpPr>
        <dsp:cNvPr id="0" name=""/>
        <dsp:cNvSpPr/>
      </dsp:nvSpPr>
      <dsp:spPr>
        <a:xfrm>
          <a:off x="1642467" y="531889"/>
          <a:ext cx="1171277" cy="70276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500" kern="1200" dirty="0"/>
            <a:t>Linear</a:t>
          </a:r>
        </a:p>
      </dsp:txBody>
      <dsp:txXfrm>
        <a:off x="1663050" y="552472"/>
        <a:ext cx="1130111" cy="661600"/>
      </dsp:txXfrm>
    </dsp:sp>
    <dsp:sp modelId="{04A7A8D4-6E38-4BCC-BF53-1178B1E2F477}">
      <dsp:nvSpPr>
        <dsp:cNvPr id="0" name=""/>
        <dsp:cNvSpPr/>
      </dsp:nvSpPr>
      <dsp:spPr>
        <a:xfrm>
          <a:off x="2930872" y="738034"/>
          <a:ext cx="248310" cy="29047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1200" kern="1200"/>
        </a:p>
      </dsp:txBody>
      <dsp:txXfrm>
        <a:off x="2930872" y="796129"/>
        <a:ext cx="173817" cy="174286"/>
      </dsp:txXfrm>
    </dsp:sp>
    <dsp:sp modelId="{FE370D55-1463-46EB-BF6D-2068CAAB4CB0}">
      <dsp:nvSpPr>
        <dsp:cNvPr id="0" name=""/>
        <dsp:cNvSpPr/>
      </dsp:nvSpPr>
      <dsp:spPr>
        <a:xfrm>
          <a:off x="3282255" y="531889"/>
          <a:ext cx="1171277" cy="70276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500" kern="1200" dirty="0"/>
            <a:t>Estruturada</a:t>
          </a:r>
        </a:p>
      </dsp:txBody>
      <dsp:txXfrm>
        <a:off x="3302838" y="552472"/>
        <a:ext cx="1130111" cy="661600"/>
      </dsp:txXfrm>
    </dsp:sp>
    <dsp:sp modelId="{B5B1EC77-D185-4BF9-829B-9AE5FF70404C}">
      <dsp:nvSpPr>
        <dsp:cNvPr id="0" name=""/>
        <dsp:cNvSpPr/>
      </dsp:nvSpPr>
      <dsp:spPr>
        <a:xfrm>
          <a:off x="4570660" y="738034"/>
          <a:ext cx="248310" cy="29047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1200" kern="1200"/>
        </a:p>
      </dsp:txBody>
      <dsp:txXfrm>
        <a:off x="4570660" y="796129"/>
        <a:ext cx="173817" cy="174286"/>
      </dsp:txXfrm>
    </dsp:sp>
    <dsp:sp modelId="{5783C961-4E37-4D7E-9058-2E2F76ED059B}">
      <dsp:nvSpPr>
        <dsp:cNvPr id="0" name=""/>
        <dsp:cNvSpPr/>
      </dsp:nvSpPr>
      <dsp:spPr>
        <a:xfrm>
          <a:off x="4922043" y="531889"/>
          <a:ext cx="1171277" cy="70276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500" kern="1200" dirty="0"/>
            <a:t>Modular</a:t>
          </a:r>
        </a:p>
      </dsp:txBody>
      <dsp:txXfrm>
        <a:off x="4942626" y="552472"/>
        <a:ext cx="1130111" cy="6616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9BA68AF-75B7-4BFA-9CF3-C97497F96C31}">
      <dsp:nvSpPr>
        <dsp:cNvPr id="0" name=""/>
        <dsp:cNvSpPr/>
      </dsp:nvSpPr>
      <dsp:spPr>
        <a:xfrm>
          <a:off x="3253" y="674207"/>
          <a:ext cx="1008540" cy="60512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300" kern="1200" dirty="0"/>
            <a:t>Baixo Nível</a:t>
          </a:r>
        </a:p>
      </dsp:txBody>
      <dsp:txXfrm>
        <a:off x="20976" y="691930"/>
        <a:ext cx="973094" cy="569678"/>
      </dsp:txXfrm>
    </dsp:sp>
    <dsp:sp modelId="{0B3DB151-50F7-4558-8364-8D8A35F52A51}">
      <dsp:nvSpPr>
        <dsp:cNvPr id="0" name=""/>
        <dsp:cNvSpPr/>
      </dsp:nvSpPr>
      <dsp:spPr>
        <a:xfrm>
          <a:off x="1112647" y="851711"/>
          <a:ext cx="213810" cy="25011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1000" kern="1200"/>
        </a:p>
      </dsp:txBody>
      <dsp:txXfrm>
        <a:off x="1112647" y="901734"/>
        <a:ext cx="149667" cy="150071"/>
      </dsp:txXfrm>
    </dsp:sp>
    <dsp:sp modelId="{E3424E8D-3AB0-4F12-8D93-1CDF36A45300}">
      <dsp:nvSpPr>
        <dsp:cNvPr id="0" name=""/>
        <dsp:cNvSpPr/>
      </dsp:nvSpPr>
      <dsp:spPr>
        <a:xfrm>
          <a:off x="1415209" y="674207"/>
          <a:ext cx="1008540" cy="60512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300" kern="1200" dirty="0"/>
            <a:t>Linear</a:t>
          </a:r>
        </a:p>
      </dsp:txBody>
      <dsp:txXfrm>
        <a:off x="1432932" y="691930"/>
        <a:ext cx="973094" cy="569678"/>
      </dsp:txXfrm>
    </dsp:sp>
    <dsp:sp modelId="{04A7A8D4-6E38-4BCC-BF53-1178B1E2F477}">
      <dsp:nvSpPr>
        <dsp:cNvPr id="0" name=""/>
        <dsp:cNvSpPr/>
      </dsp:nvSpPr>
      <dsp:spPr>
        <a:xfrm>
          <a:off x="2524603" y="851711"/>
          <a:ext cx="213810" cy="25011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1000" kern="1200"/>
        </a:p>
      </dsp:txBody>
      <dsp:txXfrm>
        <a:off x="2524603" y="901734"/>
        <a:ext cx="149667" cy="150071"/>
      </dsp:txXfrm>
    </dsp:sp>
    <dsp:sp modelId="{FE370D55-1463-46EB-BF6D-2068CAAB4CB0}">
      <dsp:nvSpPr>
        <dsp:cNvPr id="0" name=""/>
        <dsp:cNvSpPr/>
      </dsp:nvSpPr>
      <dsp:spPr>
        <a:xfrm>
          <a:off x="2827165" y="674207"/>
          <a:ext cx="1008540" cy="60512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300" kern="1200" dirty="0"/>
            <a:t>Estruturada</a:t>
          </a:r>
        </a:p>
      </dsp:txBody>
      <dsp:txXfrm>
        <a:off x="2844888" y="691930"/>
        <a:ext cx="973094" cy="569678"/>
      </dsp:txXfrm>
    </dsp:sp>
    <dsp:sp modelId="{B5B1EC77-D185-4BF9-829B-9AE5FF70404C}">
      <dsp:nvSpPr>
        <dsp:cNvPr id="0" name=""/>
        <dsp:cNvSpPr/>
      </dsp:nvSpPr>
      <dsp:spPr>
        <a:xfrm>
          <a:off x="3936559" y="851711"/>
          <a:ext cx="213810" cy="25011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1000" kern="1200"/>
        </a:p>
      </dsp:txBody>
      <dsp:txXfrm>
        <a:off x="3936559" y="901734"/>
        <a:ext cx="149667" cy="150071"/>
      </dsp:txXfrm>
    </dsp:sp>
    <dsp:sp modelId="{5783C961-4E37-4D7E-9058-2E2F76ED059B}">
      <dsp:nvSpPr>
        <dsp:cNvPr id="0" name=""/>
        <dsp:cNvSpPr/>
      </dsp:nvSpPr>
      <dsp:spPr>
        <a:xfrm>
          <a:off x="4239121" y="674207"/>
          <a:ext cx="1008540" cy="60512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300" kern="1200" dirty="0"/>
            <a:t>Modular</a:t>
          </a:r>
        </a:p>
      </dsp:txBody>
      <dsp:txXfrm>
        <a:off x="4256844" y="691930"/>
        <a:ext cx="973094" cy="569678"/>
      </dsp:txXfrm>
    </dsp:sp>
    <dsp:sp modelId="{C12556C9-4376-4FC0-B009-0A209A2DD537}">
      <dsp:nvSpPr>
        <dsp:cNvPr id="0" name=""/>
        <dsp:cNvSpPr/>
      </dsp:nvSpPr>
      <dsp:spPr>
        <a:xfrm>
          <a:off x="5348515" y="851711"/>
          <a:ext cx="213810" cy="25011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1000" kern="1200"/>
        </a:p>
      </dsp:txBody>
      <dsp:txXfrm>
        <a:off x="5348515" y="901734"/>
        <a:ext cx="149667" cy="150071"/>
      </dsp:txXfrm>
    </dsp:sp>
    <dsp:sp modelId="{29FED265-D80A-47D6-A398-CBCEDACD96C1}">
      <dsp:nvSpPr>
        <dsp:cNvPr id="0" name=""/>
        <dsp:cNvSpPr/>
      </dsp:nvSpPr>
      <dsp:spPr>
        <a:xfrm>
          <a:off x="5651077" y="674207"/>
          <a:ext cx="1008540" cy="605124"/>
        </a:xfrm>
        <a:prstGeom prst="roundRect">
          <a:avLst>
            <a:gd name="adj" fmla="val 10000"/>
          </a:avLst>
        </a:prstGeom>
        <a:solidFill>
          <a:schemeClr val="accent2">
            <a:lumMod val="7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300" b="1" kern="1200" dirty="0">
              <a:solidFill>
                <a:schemeClr val="bg1"/>
              </a:solidFill>
            </a:rPr>
            <a:t>POO</a:t>
          </a:r>
        </a:p>
      </dsp:txBody>
      <dsp:txXfrm>
        <a:off x="5668800" y="691930"/>
        <a:ext cx="973094" cy="56967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0f7af2584a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0f7af2584a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>
          <a:extLst>
            <a:ext uri="{FF2B5EF4-FFF2-40B4-BE49-F238E27FC236}">
              <a16:creationId xmlns:a16="http://schemas.microsoft.com/office/drawing/2014/main" id="{27CDBE57-0BFA-11E5-F976-A267B9907D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5c431c3091_0_156:notes">
            <a:extLst>
              <a:ext uri="{FF2B5EF4-FFF2-40B4-BE49-F238E27FC236}">
                <a16:creationId xmlns:a16="http://schemas.microsoft.com/office/drawing/2014/main" id="{A466F4AC-D043-77FC-B9A9-198F60B40C2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25c431c3091_0_156:notes">
            <a:extLst>
              <a:ext uri="{FF2B5EF4-FFF2-40B4-BE49-F238E27FC236}">
                <a16:creationId xmlns:a16="http://schemas.microsoft.com/office/drawing/2014/main" id="{F024E8E5-DF18-1440-8473-1A250F6A52C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188931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>
          <a:extLst>
            <a:ext uri="{FF2B5EF4-FFF2-40B4-BE49-F238E27FC236}">
              <a16:creationId xmlns:a16="http://schemas.microsoft.com/office/drawing/2014/main" id="{DB63BE25-5AFB-0EE9-B2B9-2982EB3C3B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5c431c3091_0_156:notes">
            <a:extLst>
              <a:ext uri="{FF2B5EF4-FFF2-40B4-BE49-F238E27FC236}">
                <a16:creationId xmlns:a16="http://schemas.microsoft.com/office/drawing/2014/main" id="{D1B103CB-A7D1-14BE-0BEC-BCB9232E764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25c431c3091_0_156:notes">
            <a:extLst>
              <a:ext uri="{FF2B5EF4-FFF2-40B4-BE49-F238E27FC236}">
                <a16:creationId xmlns:a16="http://schemas.microsoft.com/office/drawing/2014/main" id="{16AC6B68-411B-A4F7-3F28-8AC841C49F6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071374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>
          <a:extLst>
            <a:ext uri="{FF2B5EF4-FFF2-40B4-BE49-F238E27FC236}">
              <a16:creationId xmlns:a16="http://schemas.microsoft.com/office/drawing/2014/main" id="{3982B183-0050-A6C4-9A2D-DDFBAD7D61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5c431c3091_0_156:notes">
            <a:extLst>
              <a:ext uri="{FF2B5EF4-FFF2-40B4-BE49-F238E27FC236}">
                <a16:creationId xmlns:a16="http://schemas.microsoft.com/office/drawing/2014/main" id="{DFF42A4A-0256-A70E-872B-4F97F532405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25c431c3091_0_156:notes">
            <a:extLst>
              <a:ext uri="{FF2B5EF4-FFF2-40B4-BE49-F238E27FC236}">
                <a16:creationId xmlns:a16="http://schemas.microsoft.com/office/drawing/2014/main" id="{F63B2785-9348-15D3-9332-8B7ACA85B13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612725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>
          <a:extLst>
            <a:ext uri="{FF2B5EF4-FFF2-40B4-BE49-F238E27FC236}">
              <a16:creationId xmlns:a16="http://schemas.microsoft.com/office/drawing/2014/main" id="{2201AEAF-FDC7-74A4-82D0-921CFDA47A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5c431c3091_0_156:notes">
            <a:extLst>
              <a:ext uri="{FF2B5EF4-FFF2-40B4-BE49-F238E27FC236}">
                <a16:creationId xmlns:a16="http://schemas.microsoft.com/office/drawing/2014/main" id="{7403A853-82E6-9C51-102E-1FCA1C5F73A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25c431c3091_0_156:notes">
            <a:extLst>
              <a:ext uri="{FF2B5EF4-FFF2-40B4-BE49-F238E27FC236}">
                <a16:creationId xmlns:a16="http://schemas.microsoft.com/office/drawing/2014/main" id="{9C61F38B-078B-81BB-77FE-F8D2B487BD9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713204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>
          <a:extLst>
            <a:ext uri="{FF2B5EF4-FFF2-40B4-BE49-F238E27FC236}">
              <a16:creationId xmlns:a16="http://schemas.microsoft.com/office/drawing/2014/main" id="{96F8AD69-382D-A2A4-D2D1-F2FFA98565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5c431c3091_0_156:notes">
            <a:extLst>
              <a:ext uri="{FF2B5EF4-FFF2-40B4-BE49-F238E27FC236}">
                <a16:creationId xmlns:a16="http://schemas.microsoft.com/office/drawing/2014/main" id="{5A12C110-981D-E422-9D3D-A9F391263CE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25c431c3091_0_156:notes">
            <a:extLst>
              <a:ext uri="{FF2B5EF4-FFF2-40B4-BE49-F238E27FC236}">
                <a16:creationId xmlns:a16="http://schemas.microsoft.com/office/drawing/2014/main" id="{EE8A1D39-1C6C-98E5-7620-297E539D3DE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854892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>
          <a:extLst>
            <a:ext uri="{FF2B5EF4-FFF2-40B4-BE49-F238E27FC236}">
              <a16:creationId xmlns:a16="http://schemas.microsoft.com/office/drawing/2014/main" id="{8675471F-C4D9-C5F0-8C10-B8638B6C69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5c431c3091_0_156:notes">
            <a:extLst>
              <a:ext uri="{FF2B5EF4-FFF2-40B4-BE49-F238E27FC236}">
                <a16:creationId xmlns:a16="http://schemas.microsoft.com/office/drawing/2014/main" id="{FD5CF6D9-9FD7-07D4-8F7E-E7BE30D0FDA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25c431c3091_0_156:notes">
            <a:extLst>
              <a:ext uri="{FF2B5EF4-FFF2-40B4-BE49-F238E27FC236}">
                <a16:creationId xmlns:a16="http://schemas.microsoft.com/office/drawing/2014/main" id="{863AA55E-F960-4A0E-B222-CC1C1F5E051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957147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>
          <a:extLst>
            <a:ext uri="{FF2B5EF4-FFF2-40B4-BE49-F238E27FC236}">
              <a16:creationId xmlns:a16="http://schemas.microsoft.com/office/drawing/2014/main" id="{8E1BD5CC-BDBF-266A-0F31-9F0B5977F1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5c431c3091_0_156:notes">
            <a:extLst>
              <a:ext uri="{FF2B5EF4-FFF2-40B4-BE49-F238E27FC236}">
                <a16:creationId xmlns:a16="http://schemas.microsoft.com/office/drawing/2014/main" id="{E38D3F20-01E3-8E83-F667-0522BD88F2D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25c431c3091_0_156:notes">
            <a:extLst>
              <a:ext uri="{FF2B5EF4-FFF2-40B4-BE49-F238E27FC236}">
                <a16:creationId xmlns:a16="http://schemas.microsoft.com/office/drawing/2014/main" id="{FC38B03B-5488-CB84-B916-36508C934CC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355549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>
          <a:extLst>
            <a:ext uri="{FF2B5EF4-FFF2-40B4-BE49-F238E27FC236}">
              <a16:creationId xmlns:a16="http://schemas.microsoft.com/office/drawing/2014/main" id="{CD60D8AF-DF19-4454-7CC7-C1F3146205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5c431c3091_0_156:notes">
            <a:extLst>
              <a:ext uri="{FF2B5EF4-FFF2-40B4-BE49-F238E27FC236}">
                <a16:creationId xmlns:a16="http://schemas.microsoft.com/office/drawing/2014/main" id="{45401157-2DE6-2712-8D97-DD0B23B9C26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25c431c3091_0_156:notes">
            <a:extLst>
              <a:ext uri="{FF2B5EF4-FFF2-40B4-BE49-F238E27FC236}">
                <a16:creationId xmlns:a16="http://schemas.microsoft.com/office/drawing/2014/main" id="{BE888ED2-8A94-F730-912F-EBA514DEF7F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767570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>
          <a:extLst>
            <a:ext uri="{FF2B5EF4-FFF2-40B4-BE49-F238E27FC236}">
              <a16:creationId xmlns:a16="http://schemas.microsoft.com/office/drawing/2014/main" id="{2A709AE0-AE28-AC2A-9762-F2C25B5211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5c431c3091_0_156:notes">
            <a:extLst>
              <a:ext uri="{FF2B5EF4-FFF2-40B4-BE49-F238E27FC236}">
                <a16:creationId xmlns:a16="http://schemas.microsoft.com/office/drawing/2014/main" id="{330F21B0-F29A-9673-5E37-52E0E12B515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25c431c3091_0_156:notes">
            <a:extLst>
              <a:ext uri="{FF2B5EF4-FFF2-40B4-BE49-F238E27FC236}">
                <a16:creationId xmlns:a16="http://schemas.microsoft.com/office/drawing/2014/main" id="{3C58FB89-B470-D68E-DF3A-0C480301BC9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4776324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>
          <a:extLst>
            <a:ext uri="{FF2B5EF4-FFF2-40B4-BE49-F238E27FC236}">
              <a16:creationId xmlns:a16="http://schemas.microsoft.com/office/drawing/2014/main" id="{064CA02E-AA15-983E-224D-88954AD920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5c431c3091_0_156:notes">
            <a:extLst>
              <a:ext uri="{FF2B5EF4-FFF2-40B4-BE49-F238E27FC236}">
                <a16:creationId xmlns:a16="http://schemas.microsoft.com/office/drawing/2014/main" id="{F243A5D0-EFA4-38C9-5F87-823F760ED56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25c431c3091_0_156:notes">
            <a:extLst>
              <a:ext uri="{FF2B5EF4-FFF2-40B4-BE49-F238E27FC236}">
                <a16:creationId xmlns:a16="http://schemas.microsoft.com/office/drawing/2014/main" id="{E810CC24-51AC-E330-CB6B-5EF9DE4E31C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248295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>
          <a:extLst>
            <a:ext uri="{FF2B5EF4-FFF2-40B4-BE49-F238E27FC236}">
              <a16:creationId xmlns:a16="http://schemas.microsoft.com/office/drawing/2014/main" id="{128FD814-D069-4237-DF13-820BA80737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5c431c3091_0_156:notes">
            <a:extLst>
              <a:ext uri="{FF2B5EF4-FFF2-40B4-BE49-F238E27FC236}">
                <a16:creationId xmlns:a16="http://schemas.microsoft.com/office/drawing/2014/main" id="{32FF0E9B-F672-B416-B625-8706521CA82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25c431c3091_0_156:notes">
            <a:extLst>
              <a:ext uri="{FF2B5EF4-FFF2-40B4-BE49-F238E27FC236}">
                <a16:creationId xmlns:a16="http://schemas.microsoft.com/office/drawing/2014/main" id="{AAD6AE0F-039B-F380-FAC2-C48B1B0F393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9975518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>
          <a:extLst>
            <a:ext uri="{FF2B5EF4-FFF2-40B4-BE49-F238E27FC236}">
              <a16:creationId xmlns:a16="http://schemas.microsoft.com/office/drawing/2014/main" id="{B9BDB5FF-ED42-F634-E2CD-6A9BC31607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5c431c3091_0_156:notes">
            <a:extLst>
              <a:ext uri="{FF2B5EF4-FFF2-40B4-BE49-F238E27FC236}">
                <a16:creationId xmlns:a16="http://schemas.microsoft.com/office/drawing/2014/main" id="{69E71BDA-E78D-6998-9CFC-E4991D95671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25c431c3091_0_156:notes">
            <a:extLst>
              <a:ext uri="{FF2B5EF4-FFF2-40B4-BE49-F238E27FC236}">
                <a16:creationId xmlns:a16="http://schemas.microsoft.com/office/drawing/2014/main" id="{4030D9CF-8D06-1CA3-7B2A-80CA36B6F52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2202353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>
          <a:extLst>
            <a:ext uri="{FF2B5EF4-FFF2-40B4-BE49-F238E27FC236}">
              <a16:creationId xmlns:a16="http://schemas.microsoft.com/office/drawing/2014/main" id="{E8C7F455-7C9B-F112-7B26-F34C6213B2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5c431c3091_0_156:notes">
            <a:extLst>
              <a:ext uri="{FF2B5EF4-FFF2-40B4-BE49-F238E27FC236}">
                <a16:creationId xmlns:a16="http://schemas.microsoft.com/office/drawing/2014/main" id="{EE28ED84-C16E-4244-4C55-2469C5C78C9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25c431c3091_0_156:notes">
            <a:extLst>
              <a:ext uri="{FF2B5EF4-FFF2-40B4-BE49-F238E27FC236}">
                <a16:creationId xmlns:a16="http://schemas.microsoft.com/office/drawing/2014/main" id="{74B16549-1041-CF2A-1AD5-B8380F6D4BE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7552442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>
          <a:extLst>
            <a:ext uri="{FF2B5EF4-FFF2-40B4-BE49-F238E27FC236}">
              <a16:creationId xmlns:a16="http://schemas.microsoft.com/office/drawing/2014/main" id="{809F5803-65BD-9100-09F6-6F9E583D48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5c431c3091_0_156:notes">
            <a:extLst>
              <a:ext uri="{FF2B5EF4-FFF2-40B4-BE49-F238E27FC236}">
                <a16:creationId xmlns:a16="http://schemas.microsoft.com/office/drawing/2014/main" id="{86E37202-6436-B48A-3296-D463DB28178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25c431c3091_0_156:notes">
            <a:extLst>
              <a:ext uri="{FF2B5EF4-FFF2-40B4-BE49-F238E27FC236}">
                <a16:creationId xmlns:a16="http://schemas.microsoft.com/office/drawing/2014/main" id="{AC61052E-EDDA-3A4E-39BF-FD1ADFEC093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9824670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>
          <a:extLst>
            <a:ext uri="{FF2B5EF4-FFF2-40B4-BE49-F238E27FC236}">
              <a16:creationId xmlns:a16="http://schemas.microsoft.com/office/drawing/2014/main" id="{029E7CB9-929B-8E6B-5A46-9FFF1D911F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5c431c3091_0_156:notes">
            <a:extLst>
              <a:ext uri="{FF2B5EF4-FFF2-40B4-BE49-F238E27FC236}">
                <a16:creationId xmlns:a16="http://schemas.microsoft.com/office/drawing/2014/main" id="{E747CD25-1E41-5495-1FC9-F673CEC1C93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25c431c3091_0_156:notes">
            <a:extLst>
              <a:ext uri="{FF2B5EF4-FFF2-40B4-BE49-F238E27FC236}">
                <a16:creationId xmlns:a16="http://schemas.microsoft.com/office/drawing/2014/main" id="{3B42AD85-E63C-FB06-442D-CFB679DFE04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8470348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>
          <a:extLst>
            <a:ext uri="{FF2B5EF4-FFF2-40B4-BE49-F238E27FC236}">
              <a16:creationId xmlns:a16="http://schemas.microsoft.com/office/drawing/2014/main" id="{B58D7734-5587-7390-C1C1-3CECE0AE9E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5c431c3091_0_156:notes">
            <a:extLst>
              <a:ext uri="{FF2B5EF4-FFF2-40B4-BE49-F238E27FC236}">
                <a16:creationId xmlns:a16="http://schemas.microsoft.com/office/drawing/2014/main" id="{A41C85AE-50EB-AD17-59F7-0F8BF47592F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25c431c3091_0_156:notes">
            <a:extLst>
              <a:ext uri="{FF2B5EF4-FFF2-40B4-BE49-F238E27FC236}">
                <a16:creationId xmlns:a16="http://schemas.microsoft.com/office/drawing/2014/main" id="{7DBF97FD-6A69-B4F9-CA97-30D0BDBF916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2722726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>
          <a:extLst>
            <a:ext uri="{FF2B5EF4-FFF2-40B4-BE49-F238E27FC236}">
              <a16:creationId xmlns:a16="http://schemas.microsoft.com/office/drawing/2014/main" id="{083B38C4-79D0-B6CD-CADD-4D1C068CD4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5c431c3091_0_156:notes">
            <a:extLst>
              <a:ext uri="{FF2B5EF4-FFF2-40B4-BE49-F238E27FC236}">
                <a16:creationId xmlns:a16="http://schemas.microsoft.com/office/drawing/2014/main" id="{99AF8DA6-C009-79E7-46A0-01D90EA4B21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25c431c3091_0_156:notes">
            <a:extLst>
              <a:ext uri="{FF2B5EF4-FFF2-40B4-BE49-F238E27FC236}">
                <a16:creationId xmlns:a16="http://schemas.microsoft.com/office/drawing/2014/main" id="{E9A0A0C2-A6CF-A94A-614D-D215643DEC0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2108042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>
          <a:extLst>
            <a:ext uri="{FF2B5EF4-FFF2-40B4-BE49-F238E27FC236}">
              <a16:creationId xmlns:a16="http://schemas.microsoft.com/office/drawing/2014/main" id="{67E30861-E73C-8DD4-3FE6-E9E86008BD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5c431c3091_0_156:notes">
            <a:extLst>
              <a:ext uri="{FF2B5EF4-FFF2-40B4-BE49-F238E27FC236}">
                <a16:creationId xmlns:a16="http://schemas.microsoft.com/office/drawing/2014/main" id="{05343ED1-90B4-0E2B-433C-F6C9C3DEDFB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25c431c3091_0_156:notes">
            <a:extLst>
              <a:ext uri="{FF2B5EF4-FFF2-40B4-BE49-F238E27FC236}">
                <a16:creationId xmlns:a16="http://schemas.microsoft.com/office/drawing/2014/main" id="{6CB70EFA-D11F-08D0-A3BB-C762500DD86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003188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>
          <a:extLst>
            <a:ext uri="{FF2B5EF4-FFF2-40B4-BE49-F238E27FC236}">
              <a16:creationId xmlns:a16="http://schemas.microsoft.com/office/drawing/2014/main" id="{E9C2D122-29EB-2010-40EF-D3338880F0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5c431c3091_0_156:notes">
            <a:extLst>
              <a:ext uri="{FF2B5EF4-FFF2-40B4-BE49-F238E27FC236}">
                <a16:creationId xmlns:a16="http://schemas.microsoft.com/office/drawing/2014/main" id="{055A2AFF-1ED2-52BF-0A5E-C56454B9888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25c431c3091_0_156:notes">
            <a:extLst>
              <a:ext uri="{FF2B5EF4-FFF2-40B4-BE49-F238E27FC236}">
                <a16:creationId xmlns:a16="http://schemas.microsoft.com/office/drawing/2014/main" id="{873FC49C-11A9-7607-678B-C872C899D7A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5764361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3CA61C-A625-1581-ED61-0E26919F00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DEE70E6-B100-5498-5812-34C20454CAF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C4EADA2-B435-E000-55EF-CF37CBFA6A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B07816-4AE2-E5C0-CBF4-D2DB975F83D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48920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83E19A-8C78-5D7D-1540-9E8BC894C9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FBF0BAB-62C4-97E6-6FB8-E39BDE457FC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37084CA-9EC4-AE98-92E4-8142838192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D5E31A-50E5-CB87-98B2-771D2773212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3725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>
          <a:extLst>
            <a:ext uri="{FF2B5EF4-FFF2-40B4-BE49-F238E27FC236}">
              <a16:creationId xmlns:a16="http://schemas.microsoft.com/office/drawing/2014/main" id="{37E015AA-3707-D753-7270-64AA7628CA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5c431c3091_0_156:notes">
            <a:extLst>
              <a:ext uri="{FF2B5EF4-FFF2-40B4-BE49-F238E27FC236}">
                <a16:creationId xmlns:a16="http://schemas.microsoft.com/office/drawing/2014/main" id="{324E3DC7-0F82-51BF-A471-21090898381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25c431c3091_0_156:notes">
            <a:extLst>
              <a:ext uri="{FF2B5EF4-FFF2-40B4-BE49-F238E27FC236}">
                <a16:creationId xmlns:a16="http://schemas.microsoft.com/office/drawing/2014/main" id="{96E71CA0-288E-6477-617E-AF5CFAC47A5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97484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>
          <a:extLst>
            <a:ext uri="{FF2B5EF4-FFF2-40B4-BE49-F238E27FC236}">
              <a16:creationId xmlns:a16="http://schemas.microsoft.com/office/drawing/2014/main" id="{D37BBF18-CB67-40B4-AFD0-769A1DB5C1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5c431c3091_0_156:notes">
            <a:extLst>
              <a:ext uri="{FF2B5EF4-FFF2-40B4-BE49-F238E27FC236}">
                <a16:creationId xmlns:a16="http://schemas.microsoft.com/office/drawing/2014/main" id="{5430F04C-B678-096F-B653-E75ECAF3C45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25c431c3091_0_156:notes">
            <a:extLst>
              <a:ext uri="{FF2B5EF4-FFF2-40B4-BE49-F238E27FC236}">
                <a16:creationId xmlns:a16="http://schemas.microsoft.com/office/drawing/2014/main" id="{2F3B4E0C-8971-2A13-C248-482D849DEDA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374000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>
          <a:extLst>
            <a:ext uri="{FF2B5EF4-FFF2-40B4-BE49-F238E27FC236}">
              <a16:creationId xmlns:a16="http://schemas.microsoft.com/office/drawing/2014/main" id="{DDB8F62E-942D-3FD7-C790-ECAC12F1B4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5c431c3091_0_156:notes">
            <a:extLst>
              <a:ext uri="{FF2B5EF4-FFF2-40B4-BE49-F238E27FC236}">
                <a16:creationId xmlns:a16="http://schemas.microsoft.com/office/drawing/2014/main" id="{F399BA85-4DA8-7555-CEF2-7E62C794B7C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25c431c3091_0_156:notes">
            <a:extLst>
              <a:ext uri="{FF2B5EF4-FFF2-40B4-BE49-F238E27FC236}">
                <a16:creationId xmlns:a16="http://schemas.microsoft.com/office/drawing/2014/main" id="{B845C0EC-08B2-AD01-CC52-C05E01939E8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4665108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>
          <a:extLst>
            <a:ext uri="{FF2B5EF4-FFF2-40B4-BE49-F238E27FC236}">
              <a16:creationId xmlns:a16="http://schemas.microsoft.com/office/drawing/2014/main" id="{67C63108-3E6A-875D-EA7B-2B429F954D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5c431c3091_0_156:notes">
            <a:extLst>
              <a:ext uri="{FF2B5EF4-FFF2-40B4-BE49-F238E27FC236}">
                <a16:creationId xmlns:a16="http://schemas.microsoft.com/office/drawing/2014/main" id="{60363EFD-DD67-2913-B754-C0DDFBA5934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25c431c3091_0_156:notes">
            <a:extLst>
              <a:ext uri="{FF2B5EF4-FFF2-40B4-BE49-F238E27FC236}">
                <a16:creationId xmlns:a16="http://schemas.microsoft.com/office/drawing/2014/main" id="{8D28E3E5-CE7A-3DAB-DF83-1BADD85BDC0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5928231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>
          <a:extLst>
            <a:ext uri="{FF2B5EF4-FFF2-40B4-BE49-F238E27FC236}">
              <a16:creationId xmlns:a16="http://schemas.microsoft.com/office/drawing/2014/main" id="{782088BD-EBDF-4ABD-7066-95A403F19D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5c431c3091_0_156:notes">
            <a:extLst>
              <a:ext uri="{FF2B5EF4-FFF2-40B4-BE49-F238E27FC236}">
                <a16:creationId xmlns:a16="http://schemas.microsoft.com/office/drawing/2014/main" id="{3F1231B8-FCE3-8DD5-1DB7-30B489056C3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25c431c3091_0_156:notes">
            <a:extLst>
              <a:ext uri="{FF2B5EF4-FFF2-40B4-BE49-F238E27FC236}">
                <a16:creationId xmlns:a16="http://schemas.microsoft.com/office/drawing/2014/main" id="{A3AFFD07-60F2-CF92-3999-552F8C42192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6234062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>
          <a:extLst>
            <a:ext uri="{FF2B5EF4-FFF2-40B4-BE49-F238E27FC236}">
              <a16:creationId xmlns:a16="http://schemas.microsoft.com/office/drawing/2014/main" id="{8B54289F-9559-4222-AFF7-EBE087B2AF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5c431c3091_0_156:notes">
            <a:extLst>
              <a:ext uri="{FF2B5EF4-FFF2-40B4-BE49-F238E27FC236}">
                <a16:creationId xmlns:a16="http://schemas.microsoft.com/office/drawing/2014/main" id="{60175323-BD2A-88BA-E06F-5AEDC00A833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25c431c3091_0_156:notes">
            <a:extLst>
              <a:ext uri="{FF2B5EF4-FFF2-40B4-BE49-F238E27FC236}">
                <a16:creationId xmlns:a16="http://schemas.microsoft.com/office/drawing/2014/main" id="{9CD7EF4E-459B-DD3B-A4F5-6B1DC1C101E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7307250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g25c431c3091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6" name="Google Shape;1396;g25c431c3091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>
          <a:extLst>
            <a:ext uri="{FF2B5EF4-FFF2-40B4-BE49-F238E27FC236}">
              <a16:creationId xmlns:a16="http://schemas.microsoft.com/office/drawing/2014/main" id="{BFCC4656-A0F6-17DD-637A-2E58AE45EA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5c431c3091_0_156:notes">
            <a:extLst>
              <a:ext uri="{FF2B5EF4-FFF2-40B4-BE49-F238E27FC236}">
                <a16:creationId xmlns:a16="http://schemas.microsoft.com/office/drawing/2014/main" id="{53F8C529-B425-EEC5-6ADD-D4EBDD38CB7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25c431c3091_0_156:notes">
            <a:extLst>
              <a:ext uri="{FF2B5EF4-FFF2-40B4-BE49-F238E27FC236}">
                <a16:creationId xmlns:a16="http://schemas.microsoft.com/office/drawing/2014/main" id="{E9BC10E9-74DD-7450-EA50-453F330E208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713615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>
          <a:extLst>
            <a:ext uri="{FF2B5EF4-FFF2-40B4-BE49-F238E27FC236}">
              <a16:creationId xmlns:a16="http://schemas.microsoft.com/office/drawing/2014/main" id="{D8C590ED-4CA8-7E10-5348-636AC884AB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5c431c3091_0_156:notes">
            <a:extLst>
              <a:ext uri="{FF2B5EF4-FFF2-40B4-BE49-F238E27FC236}">
                <a16:creationId xmlns:a16="http://schemas.microsoft.com/office/drawing/2014/main" id="{B9C4F247-C850-D6E5-2B5E-85C8296B2FF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25c431c3091_0_156:notes">
            <a:extLst>
              <a:ext uri="{FF2B5EF4-FFF2-40B4-BE49-F238E27FC236}">
                <a16:creationId xmlns:a16="http://schemas.microsoft.com/office/drawing/2014/main" id="{CBA7B9A5-852B-8680-E36E-4790A1ED38F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574544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>
          <a:extLst>
            <a:ext uri="{FF2B5EF4-FFF2-40B4-BE49-F238E27FC236}">
              <a16:creationId xmlns:a16="http://schemas.microsoft.com/office/drawing/2014/main" id="{9D5E9BF1-57A6-E305-6E11-6AEF5676CF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5c431c3091_0_156:notes">
            <a:extLst>
              <a:ext uri="{FF2B5EF4-FFF2-40B4-BE49-F238E27FC236}">
                <a16:creationId xmlns:a16="http://schemas.microsoft.com/office/drawing/2014/main" id="{D9CF2AFA-D137-1879-CEFF-6A8D889DF5E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25c431c3091_0_156:notes">
            <a:extLst>
              <a:ext uri="{FF2B5EF4-FFF2-40B4-BE49-F238E27FC236}">
                <a16:creationId xmlns:a16="http://schemas.microsoft.com/office/drawing/2014/main" id="{A5183D5D-2353-3358-8080-605DA2F67D2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08110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>
          <a:extLst>
            <a:ext uri="{FF2B5EF4-FFF2-40B4-BE49-F238E27FC236}">
              <a16:creationId xmlns:a16="http://schemas.microsoft.com/office/drawing/2014/main" id="{4EC673A6-F77E-1B3B-94A2-3C931DC08F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5c431c3091_0_156:notes">
            <a:extLst>
              <a:ext uri="{FF2B5EF4-FFF2-40B4-BE49-F238E27FC236}">
                <a16:creationId xmlns:a16="http://schemas.microsoft.com/office/drawing/2014/main" id="{A8F5FDFE-5F94-DE7E-7725-110BE345441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25c431c3091_0_156:notes">
            <a:extLst>
              <a:ext uri="{FF2B5EF4-FFF2-40B4-BE49-F238E27FC236}">
                <a16:creationId xmlns:a16="http://schemas.microsoft.com/office/drawing/2014/main" id="{BD64ADB0-751E-2C34-E37C-1105E4B53FC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07660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>
          <a:extLst>
            <a:ext uri="{FF2B5EF4-FFF2-40B4-BE49-F238E27FC236}">
              <a16:creationId xmlns:a16="http://schemas.microsoft.com/office/drawing/2014/main" id="{4D7252C1-872F-AFD6-E61C-F113198A56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5c431c3091_0_156:notes">
            <a:extLst>
              <a:ext uri="{FF2B5EF4-FFF2-40B4-BE49-F238E27FC236}">
                <a16:creationId xmlns:a16="http://schemas.microsoft.com/office/drawing/2014/main" id="{9BD35167-FABB-8D7F-CEB0-0C02E577168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25c431c3091_0_156:notes">
            <a:extLst>
              <a:ext uri="{FF2B5EF4-FFF2-40B4-BE49-F238E27FC236}">
                <a16:creationId xmlns:a16="http://schemas.microsoft.com/office/drawing/2014/main" id="{DE215126-8CB2-451A-3B6A-CA938B3EB0D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14499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>
          <a:extLst>
            <a:ext uri="{FF2B5EF4-FFF2-40B4-BE49-F238E27FC236}">
              <a16:creationId xmlns:a16="http://schemas.microsoft.com/office/drawing/2014/main" id="{BE4431D9-5183-E9E2-33BA-B65D72D7D9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5c431c3091_0_156:notes">
            <a:extLst>
              <a:ext uri="{FF2B5EF4-FFF2-40B4-BE49-F238E27FC236}">
                <a16:creationId xmlns:a16="http://schemas.microsoft.com/office/drawing/2014/main" id="{527442C5-46BB-4FCC-E043-7340B669A7F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25c431c3091_0_156:notes">
            <a:extLst>
              <a:ext uri="{FF2B5EF4-FFF2-40B4-BE49-F238E27FC236}">
                <a16:creationId xmlns:a16="http://schemas.microsoft.com/office/drawing/2014/main" id="{81B14377-9CAA-1FB0-AC1D-B514A236D1E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969534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506E42-67F8-44EA-C3F4-D9DC2DFE59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224E11D1-F4A4-4838-9B36-7513FAD4629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37B6B0D2-7B0E-5EA6-70C9-CEF65ABA43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69E111F-A21E-F7C9-F24D-67CE89933F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6013B-D384-4037-B6AF-29B6C9CEDB25}" type="datetimeFigureOut">
              <a:rPr lang="pt-BR" smtClean="0"/>
              <a:t>29/02/2024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BDAE5D9-3478-EBF1-1052-E9F735DDAD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5EAEA000-6AC4-62E3-043D-D6418E133B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FC1ED-E40B-495A-9C02-BAF66FEC3AC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96847603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C66427-C45E-8874-C8EB-D8F991C69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F496A654-22ED-0063-A745-40135F8DA8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D7A5C7D-B610-C891-6572-44C044EEE0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6013B-D384-4037-B6AF-29B6C9CEDB25}" type="datetimeFigureOut">
              <a:rPr lang="pt-BR" smtClean="0"/>
              <a:t>29/02/2024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D1CD2C5-CEB0-FD0E-605F-3754632BFA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1FF51F8-CC27-F27E-16A6-2B416FA5CD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FC1ED-E40B-495A-9C02-BAF66FEC3AC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89320852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BB658417-259D-D6B4-9462-C6FA6858166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857FCCDA-EFCF-2B24-C459-260EBA96D1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03F0D70-298F-39FA-1AEC-10FC88D36B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6013B-D384-4037-B6AF-29B6C9CEDB25}" type="datetimeFigureOut">
              <a:rPr lang="pt-BR" smtClean="0"/>
              <a:t>29/02/2024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002761C-31CE-BE16-66BF-B2EF70F809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1EE7522-7D63-32BE-2F14-65803E8BD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FC1ED-E40B-495A-9C02-BAF66FEC3AC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68122449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99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lvl="0" indent="363538">
              <a:spcBef>
                <a:spcPts val="0"/>
              </a:spcBef>
              <a:spcAft>
                <a:spcPts val="0"/>
              </a:spcAft>
              <a:buSzPts val="3300"/>
              <a:buNone/>
              <a:defRPr sz="3600" b="1"/>
            </a:lvl1pPr>
            <a:lvl2pPr lvl="1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 dirty="0"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720000" y="1809700"/>
            <a:ext cx="7704000" cy="25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28A5D272-CFED-568B-1879-6EBB018052A5}"/>
              </a:ext>
            </a:extLst>
          </p:cNvPr>
          <p:cNvSpPr txBox="1"/>
          <p:nvPr userDrawn="1"/>
        </p:nvSpPr>
        <p:spPr>
          <a:xfrm>
            <a:off x="0" y="4834221"/>
            <a:ext cx="9144000" cy="307777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solidFill>
                  <a:schemeClr val="bg1"/>
                </a:solidFill>
                <a:latin typeface="Quantico" panose="020B0604020202020204" charset="0"/>
              </a:rPr>
              <a:t>Orientação a Objetos</a:t>
            </a:r>
          </a:p>
        </p:txBody>
      </p:sp>
    </p:spTree>
    <p:extLst>
      <p:ext uri="{BB962C8B-B14F-4D97-AF65-F5344CB8AC3E}">
        <p14:creationId xmlns:p14="http://schemas.microsoft.com/office/powerpoint/2010/main" val="29981238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F1436D0D-5D72-BA9F-CBEA-F9EC59997186}"/>
              </a:ext>
            </a:extLst>
          </p:cNvPr>
          <p:cNvSpPr txBox="1"/>
          <p:nvPr userDrawn="1"/>
        </p:nvSpPr>
        <p:spPr>
          <a:xfrm>
            <a:off x="0" y="4834221"/>
            <a:ext cx="9144000" cy="307777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solidFill>
                  <a:schemeClr val="bg1"/>
                </a:solidFill>
                <a:latin typeface="Quantico" panose="020B0604020202020204" charset="0"/>
              </a:rPr>
              <a:t>Orientação a Objetos</a:t>
            </a:r>
          </a:p>
        </p:txBody>
      </p:sp>
    </p:spTree>
    <p:extLst>
      <p:ext uri="{BB962C8B-B14F-4D97-AF65-F5344CB8AC3E}">
        <p14:creationId xmlns:p14="http://schemas.microsoft.com/office/powerpoint/2010/main" val="13387595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9066A6D-7B8D-60F3-04D0-DC6160AAFC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8495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5C7EE6E-F735-3473-FF61-5098C22FE5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0539B65-F271-C7B7-90DD-A5469FC52F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6013B-D384-4037-B6AF-29B6C9CEDB25}" type="datetimeFigureOut">
              <a:rPr lang="pt-BR" smtClean="0"/>
              <a:t>29/02/2024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949510C-E713-3CDB-9599-1310BD4998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A637A19-00DB-1DB7-9862-CD30B1F168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FC1ED-E40B-495A-9C02-BAF66FEC3AC7}" type="slidenum">
              <a:rPr lang="pt-BR" smtClean="0"/>
              <a:t>‹nº›</a:t>
            </a:fld>
            <a:endParaRPr lang="pt-BR"/>
          </a:p>
        </p:txBody>
      </p:sp>
      <p:pic>
        <p:nvPicPr>
          <p:cNvPr id="8" name="Imagem 7" descr="Uma imagem contendo nome da empresa&#10;&#10;Descrição gerada automaticamente">
            <a:extLst>
              <a:ext uri="{FF2B5EF4-FFF2-40B4-BE49-F238E27FC236}">
                <a16:creationId xmlns:a16="http://schemas.microsoft.com/office/drawing/2014/main" id="{19E39F45-FB39-6E0E-D18D-40E7DAA34D1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7928" t="9814" r="18725" b="11301"/>
          <a:stretch/>
        </p:blipFill>
        <p:spPr>
          <a:xfrm>
            <a:off x="0" y="1330"/>
            <a:ext cx="884402" cy="1101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817870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8CF2908-9A15-3307-A50D-7F239D1995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6F834A6-4813-49D1-B4EF-B479FE0B9D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5E4A741-FF68-0E49-DB98-F8036CC817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6013B-D384-4037-B6AF-29B6C9CEDB25}" type="datetimeFigureOut">
              <a:rPr lang="pt-BR" smtClean="0"/>
              <a:t>29/02/2024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4A1C69B-E7B6-1EE0-BE04-F94B47EB4C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7810DE6-D9B0-0AB1-3AA1-2E48789C9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FC1ED-E40B-495A-9C02-BAF66FEC3AC7}" type="slidenum">
              <a:rPr lang="pt-BR" smtClean="0"/>
              <a:t>‹nº›</a:t>
            </a:fld>
            <a:endParaRPr lang="pt-BR"/>
          </a:p>
        </p:txBody>
      </p:sp>
      <p:pic>
        <p:nvPicPr>
          <p:cNvPr id="7" name="Imagem 6" descr="Uma imagem contendo nome da empresa&#10;&#10;Descrição gerada automaticamente">
            <a:extLst>
              <a:ext uri="{FF2B5EF4-FFF2-40B4-BE49-F238E27FC236}">
                <a16:creationId xmlns:a16="http://schemas.microsoft.com/office/drawing/2014/main" id="{5FD3C4B5-1823-3E04-EC6D-5A9B682601B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7928" t="9814" r="18725" b="11301"/>
          <a:stretch/>
        </p:blipFill>
        <p:spPr>
          <a:xfrm>
            <a:off x="0" y="1330"/>
            <a:ext cx="884402" cy="1101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896209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CBCE09-AD98-54A8-746B-69530F6D0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B9628CC-4B0E-AF7F-C8F0-7165F138DB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82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82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3A05F9A-E2DE-1353-CE06-CD0DBD50A7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6013B-D384-4037-B6AF-29B6C9CEDB25}" type="datetimeFigureOut">
              <a:rPr lang="pt-BR" smtClean="0"/>
              <a:t>29/02/2024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72C46D7-B47C-4D65-5A86-E3FE53C7EB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D970B49-0560-45D8-7DF0-24261FE51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FC1ED-E40B-495A-9C02-BAF66FEC3AC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20744690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7D3047-3C85-34DF-EDFF-215637C94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7C965B2-2BCE-5FE3-D07F-56C5E9F8F8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352031F9-2290-0D3E-AA24-FD3F978E53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CE89D3E5-973B-6880-4039-B27DB1B79A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6013B-D384-4037-B6AF-29B6C9CEDB25}" type="datetimeFigureOut">
              <a:rPr lang="pt-BR" smtClean="0"/>
              <a:t>29/02/2024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D11B674-BCD9-9861-758C-EF49C8132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BFCFB6A-EEC0-CA44-8858-4CBF387FE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FC1ED-E40B-495A-9C02-BAF66FEC3AC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08547588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2E99AB-257A-D1C8-0676-49E21DE69C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EC84650-B33F-5BC1-F1A0-D65B0D5A26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BBE83A0D-398A-88B9-B29D-9EEDA16B25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6CB9EEDF-6F94-EBA2-C876-8C2D50F54D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CD8F799F-3633-5BA5-F78D-AB7FB1AA45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2C1B98AF-50E7-D7C1-A716-0D4371D473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6013B-D384-4037-B6AF-29B6C9CEDB25}" type="datetimeFigureOut">
              <a:rPr lang="pt-BR" smtClean="0"/>
              <a:t>29/02/2024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5D27370E-785D-4F2D-BB72-961583E65A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6160C852-7B02-6849-8225-DFD0BF0708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FC1ED-E40B-495A-9C02-BAF66FEC3AC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69759466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89DCC43-7348-1CAA-6861-9AFDE73174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9143999" cy="994172"/>
          </a:xfrm>
        </p:spPr>
        <p:txBody>
          <a:bodyPr>
            <a:normAutofit/>
          </a:bodyPr>
          <a:lstStyle>
            <a:lvl1pPr marL="0" indent="715963">
              <a:defRPr sz="3600" b="1"/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384CFA7A-DA65-8306-2BD6-022254FC6A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6013B-D384-4037-B6AF-29B6C9CEDB25}" type="datetimeFigureOut">
              <a:rPr lang="pt-BR" smtClean="0"/>
              <a:t>29/02/2024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654AB6F7-4B86-1CB7-F151-C756176F41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6668C191-8D20-CCBF-611B-194BACEAFF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FC1ED-E40B-495A-9C02-BAF66FEC3AC7}" type="slidenum">
              <a:rPr lang="pt-BR" smtClean="0"/>
              <a:t>‹nº›</a:t>
            </a:fld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00F26DB0-FA85-5F29-111F-DCE5DCFEB321}"/>
              </a:ext>
            </a:extLst>
          </p:cNvPr>
          <p:cNvSpPr txBox="1"/>
          <p:nvPr userDrawn="1"/>
        </p:nvSpPr>
        <p:spPr>
          <a:xfrm>
            <a:off x="0" y="4834221"/>
            <a:ext cx="9144000" cy="307777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solidFill>
                  <a:schemeClr val="bg1"/>
                </a:solidFill>
                <a:latin typeface="Quantico" panose="020B0604020202020204" charset="0"/>
              </a:rPr>
              <a:t>Orientação a Objetos</a:t>
            </a:r>
          </a:p>
        </p:txBody>
      </p:sp>
    </p:spTree>
    <p:extLst>
      <p:ext uri="{BB962C8B-B14F-4D97-AF65-F5344CB8AC3E}">
        <p14:creationId xmlns:p14="http://schemas.microsoft.com/office/powerpoint/2010/main" val="2442765602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DFD21D97-2FA6-3408-FAB8-C979A9FFAC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6013B-D384-4037-B6AF-29B6C9CEDB25}" type="datetimeFigureOut">
              <a:rPr lang="pt-BR" smtClean="0"/>
              <a:t>29/02/2024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A1D70597-9A7D-71D1-F329-741A7E64E3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D187B26-28A0-14B6-93CA-986FF3B8F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FC1ED-E40B-495A-9C02-BAF66FEC3AC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44161644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1305A4-7A85-648D-6BDC-F10BA7D77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B4B8E5B-48ED-8F0F-BA14-1D8CFDD48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EB5CB0E-DAC3-CB49-4CFE-B874F1E555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FBF2C89-E0A0-0517-3F1F-F2056D7785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6013B-D384-4037-B6AF-29B6C9CEDB25}" type="datetimeFigureOut">
              <a:rPr lang="pt-BR" smtClean="0"/>
              <a:t>29/02/2024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CF9D091-1FC7-6AE6-49AC-9C5F75FDDA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584A831-56FC-0FDB-F839-D4955D1CA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FC1ED-E40B-495A-9C02-BAF66FEC3AC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19002271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4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slideLayout" Target="../slideLayouts/slideLayout13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3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1AE52DC5-A6AD-F56B-5AA4-1460BA25E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06CFC55-BCDC-7F14-4D94-E3924B6C2E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76E0282-2A3C-CED4-84BD-43AD8A6B38C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096013B-D384-4037-B6AF-29B6C9CEDB25}" type="datetimeFigureOut">
              <a:rPr lang="pt-BR" smtClean="0"/>
              <a:t>29/02/2024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D723825-7C2B-6728-4530-BEEDFF6936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11622DE-A7E3-9CA5-230F-3261D36832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80FC1ED-E40B-495A-9C02-BAF66FEC3AC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701216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sv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sv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mp"/><Relationship Id="rId2" Type="http://schemas.openxmlformats.org/officeDocument/2006/relationships/image" Target="../media/image16.tmp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oogle Shape;76;p15"/>
          <p:cNvGrpSpPr/>
          <p:nvPr/>
        </p:nvGrpSpPr>
        <p:grpSpPr>
          <a:xfrm>
            <a:off x="1282950" y="812799"/>
            <a:ext cx="6578100" cy="3438300"/>
            <a:chOff x="772525" y="726625"/>
            <a:chExt cx="6578100" cy="3438300"/>
          </a:xfrm>
        </p:grpSpPr>
        <p:sp>
          <p:nvSpPr>
            <p:cNvPr id="77" name="Google Shape;77;p15"/>
            <p:cNvSpPr/>
            <p:nvPr/>
          </p:nvSpPr>
          <p:spPr>
            <a:xfrm>
              <a:off x="772525" y="726625"/>
              <a:ext cx="6578100" cy="34383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15"/>
            <p:cNvSpPr/>
            <p:nvPr/>
          </p:nvSpPr>
          <p:spPr>
            <a:xfrm>
              <a:off x="772525" y="726625"/>
              <a:ext cx="6578100" cy="2553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" name="Google Shape;79;p15"/>
          <p:cNvGrpSpPr/>
          <p:nvPr/>
        </p:nvGrpSpPr>
        <p:grpSpPr>
          <a:xfrm>
            <a:off x="2848350" y="3365325"/>
            <a:ext cx="3447300" cy="962400"/>
            <a:chOff x="4924175" y="3441525"/>
            <a:chExt cx="3447300" cy="962400"/>
          </a:xfrm>
        </p:grpSpPr>
        <p:sp>
          <p:nvSpPr>
            <p:cNvPr id="80" name="Google Shape;80;p15"/>
            <p:cNvSpPr/>
            <p:nvPr/>
          </p:nvSpPr>
          <p:spPr>
            <a:xfrm>
              <a:off x="4924175" y="3441525"/>
              <a:ext cx="3447300" cy="9624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000" dirty="0"/>
                <a:t>Prof. Me Jonas Pontes</a:t>
              </a:r>
              <a:endParaRPr sz="2000" dirty="0"/>
            </a:p>
          </p:txBody>
        </p:sp>
        <p:sp>
          <p:nvSpPr>
            <p:cNvPr id="81" name="Google Shape;81;p15"/>
            <p:cNvSpPr/>
            <p:nvPr/>
          </p:nvSpPr>
          <p:spPr>
            <a:xfrm>
              <a:off x="4924175" y="3441525"/>
              <a:ext cx="3447300" cy="2553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4" name="Google Shape;84;p15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Programação Orientada a Objetos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85" name="Google Shape;85;p15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Introdução e conceitos gerais</a:t>
            </a:r>
            <a:endParaRPr sz="2800" dirty="0"/>
          </a:p>
        </p:txBody>
      </p:sp>
      <p:grpSp>
        <p:nvGrpSpPr>
          <p:cNvPr id="86" name="Google Shape;86;p15"/>
          <p:cNvGrpSpPr/>
          <p:nvPr/>
        </p:nvGrpSpPr>
        <p:grpSpPr>
          <a:xfrm>
            <a:off x="488525" y="3370227"/>
            <a:ext cx="1864800" cy="718498"/>
            <a:chOff x="488525" y="3093501"/>
            <a:chExt cx="1864800" cy="718498"/>
          </a:xfrm>
        </p:grpSpPr>
        <p:grpSp>
          <p:nvGrpSpPr>
            <p:cNvPr id="87" name="Google Shape;87;p15"/>
            <p:cNvGrpSpPr/>
            <p:nvPr/>
          </p:nvGrpSpPr>
          <p:grpSpPr>
            <a:xfrm>
              <a:off x="488525" y="3093501"/>
              <a:ext cx="1864800" cy="718498"/>
              <a:chOff x="488525" y="3093501"/>
              <a:chExt cx="1864800" cy="718498"/>
            </a:xfrm>
          </p:grpSpPr>
          <p:sp>
            <p:nvSpPr>
              <p:cNvPr id="88" name="Google Shape;88;p15"/>
              <p:cNvSpPr/>
              <p:nvPr/>
            </p:nvSpPr>
            <p:spPr>
              <a:xfrm>
                <a:off x="488525" y="3348799"/>
                <a:ext cx="1864800" cy="4632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89;p15"/>
              <p:cNvSpPr/>
              <p:nvPr/>
            </p:nvSpPr>
            <p:spPr>
              <a:xfrm>
                <a:off x="488525" y="3093501"/>
                <a:ext cx="1864800" cy="2553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0" name="Google Shape;90;p15"/>
            <p:cNvGrpSpPr/>
            <p:nvPr/>
          </p:nvGrpSpPr>
          <p:grpSpPr>
            <a:xfrm>
              <a:off x="693113" y="3432625"/>
              <a:ext cx="1455642" cy="295547"/>
              <a:chOff x="704072" y="2828928"/>
              <a:chExt cx="1455642" cy="295547"/>
            </a:xfrm>
          </p:grpSpPr>
          <p:sp>
            <p:nvSpPr>
              <p:cNvPr id="91" name="Google Shape;91;p15"/>
              <p:cNvSpPr/>
              <p:nvPr/>
            </p:nvSpPr>
            <p:spPr>
              <a:xfrm>
                <a:off x="704072" y="2828928"/>
                <a:ext cx="295547" cy="295547"/>
              </a:xfrm>
              <a:custGeom>
                <a:avLst/>
                <a:gdLst/>
                <a:ahLst/>
                <a:cxnLst/>
                <a:rect l="l" t="t" r="r" b="b"/>
                <a:pathLst>
                  <a:path w="3170" h="3170" extrusionOk="0">
                    <a:moveTo>
                      <a:pt x="701" y="1"/>
                    </a:moveTo>
                    <a:cubicBezTo>
                      <a:pt x="301" y="1"/>
                      <a:pt x="1" y="334"/>
                      <a:pt x="1" y="701"/>
                    </a:cubicBezTo>
                    <a:lnTo>
                      <a:pt x="1" y="2436"/>
                    </a:lnTo>
                    <a:cubicBezTo>
                      <a:pt x="1" y="2869"/>
                      <a:pt x="334" y="3169"/>
                      <a:pt x="701" y="3169"/>
                    </a:cubicBezTo>
                    <a:lnTo>
                      <a:pt x="2469" y="3169"/>
                    </a:lnTo>
                    <a:cubicBezTo>
                      <a:pt x="2870" y="3169"/>
                      <a:pt x="3170" y="2836"/>
                      <a:pt x="3170" y="2436"/>
                    </a:cubicBezTo>
                    <a:lnTo>
                      <a:pt x="3170" y="701"/>
                    </a:lnTo>
                    <a:cubicBezTo>
                      <a:pt x="3170" y="267"/>
                      <a:pt x="2836" y="1"/>
                      <a:pt x="246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92;p15"/>
              <p:cNvSpPr/>
              <p:nvPr/>
            </p:nvSpPr>
            <p:spPr>
              <a:xfrm>
                <a:off x="1095931" y="2922255"/>
                <a:ext cx="1063783" cy="21816"/>
              </a:xfrm>
              <a:custGeom>
                <a:avLst/>
                <a:gdLst/>
                <a:ahLst/>
                <a:cxnLst/>
                <a:rect l="l" t="t" r="r" b="b"/>
                <a:pathLst>
                  <a:path w="11410" h="234" extrusionOk="0">
                    <a:moveTo>
                      <a:pt x="134" y="0"/>
                    </a:moveTo>
                    <a:cubicBezTo>
                      <a:pt x="68" y="0"/>
                      <a:pt x="1" y="34"/>
                      <a:pt x="1" y="100"/>
                    </a:cubicBezTo>
                    <a:cubicBezTo>
                      <a:pt x="1" y="200"/>
                      <a:pt x="68" y="234"/>
                      <a:pt x="134" y="234"/>
                    </a:cubicBezTo>
                    <a:lnTo>
                      <a:pt x="11276" y="234"/>
                    </a:lnTo>
                    <a:cubicBezTo>
                      <a:pt x="11342" y="234"/>
                      <a:pt x="11409" y="200"/>
                      <a:pt x="11409" y="100"/>
                    </a:cubicBezTo>
                    <a:cubicBezTo>
                      <a:pt x="11409" y="34"/>
                      <a:pt x="11309" y="0"/>
                      <a:pt x="1127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15"/>
              <p:cNvSpPr/>
              <p:nvPr/>
            </p:nvSpPr>
            <p:spPr>
              <a:xfrm>
                <a:off x="1095931" y="3003088"/>
                <a:ext cx="684327" cy="21910"/>
              </a:xfrm>
              <a:custGeom>
                <a:avLst/>
                <a:gdLst/>
                <a:ahLst/>
                <a:cxnLst/>
                <a:rect l="l" t="t" r="r" b="b"/>
                <a:pathLst>
                  <a:path w="7340" h="235" extrusionOk="0">
                    <a:moveTo>
                      <a:pt x="134" y="1"/>
                    </a:moveTo>
                    <a:cubicBezTo>
                      <a:pt x="68" y="1"/>
                      <a:pt x="1" y="34"/>
                      <a:pt x="1" y="134"/>
                    </a:cubicBezTo>
                    <a:cubicBezTo>
                      <a:pt x="1" y="201"/>
                      <a:pt x="68" y="234"/>
                      <a:pt x="134" y="234"/>
                    </a:cubicBezTo>
                    <a:lnTo>
                      <a:pt x="7239" y="234"/>
                    </a:lnTo>
                    <a:cubicBezTo>
                      <a:pt x="7306" y="234"/>
                      <a:pt x="7339" y="201"/>
                      <a:pt x="7339" y="134"/>
                    </a:cubicBezTo>
                    <a:cubicBezTo>
                      <a:pt x="7339" y="67"/>
                      <a:pt x="7273" y="1"/>
                      <a:pt x="72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4" name="Google Shape;94;p15"/>
            <p:cNvGrpSpPr/>
            <p:nvPr/>
          </p:nvGrpSpPr>
          <p:grpSpPr>
            <a:xfrm>
              <a:off x="1892128" y="3177685"/>
              <a:ext cx="361833" cy="86930"/>
              <a:chOff x="2513203" y="3027163"/>
              <a:chExt cx="361833" cy="86930"/>
            </a:xfrm>
          </p:grpSpPr>
          <p:sp>
            <p:nvSpPr>
              <p:cNvPr id="95" name="Google Shape;95;p15"/>
              <p:cNvSpPr/>
              <p:nvPr/>
            </p:nvSpPr>
            <p:spPr>
              <a:xfrm>
                <a:off x="2513203" y="3027163"/>
                <a:ext cx="88213" cy="86930"/>
              </a:xfrm>
              <a:custGeom>
                <a:avLst/>
                <a:gdLst/>
                <a:ahLst/>
                <a:cxnLst/>
                <a:rect l="l" t="t" r="r" b="b"/>
                <a:pathLst>
                  <a:path w="2269" h="2236" extrusionOk="0">
                    <a:moveTo>
                      <a:pt x="1134" y="1"/>
                    </a:moveTo>
                    <a:cubicBezTo>
                      <a:pt x="500" y="1"/>
                      <a:pt x="0" y="501"/>
                      <a:pt x="0" y="1101"/>
                    </a:cubicBezTo>
                    <a:cubicBezTo>
                      <a:pt x="0" y="1735"/>
                      <a:pt x="500" y="2236"/>
                      <a:pt x="1134" y="2236"/>
                    </a:cubicBezTo>
                    <a:cubicBezTo>
                      <a:pt x="1768" y="2236"/>
                      <a:pt x="2268" y="1735"/>
                      <a:pt x="2268" y="1101"/>
                    </a:cubicBezTo>
                    <a:cubicBezTo>
                      <a:pt x="2268" y="501"/>
                      <a:pt x="1768" y="1"/>
                      <a:pt x="113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96;p15"/>
              <p:cNvSpPr/>
              <p:nvPr/>
            </p:nvSpPr>
            <p:spPr>
              <a:xfrm>
                <a:off x="2650635" y="3027163"/>
                <a:ext cx="88252" cy="86930"/>
              </a:xfrm>
              <a:custGeom>
                <a:avLst/>
                <a:gdLst/>
                <a:ahLst/>
                <a:cxnLst/>
                <a:rect l="l" t="t" r="r" b="b"/>
                <a:pathLst>
                  <a:path w="2270" h="2236" extrusionOk="0">
                    <a:moveTo>
                      <a:pt x="1135" y="1"/>
                    </a:moveTo>
                    <a:cubicBezTo>
                      <a:pt x="501" y="1"/>
                      <a:pt x="1" y="501"/>
                      <a:pt x="1" y="1101"/>
                    </a:cubicBezTo>
                    <a:cubicBezTo>
                      <a:pt x="1" y="1735"/>
                      <a:pt x="501" y="2236"/>
                      <a:pt x="1135" y="2236"/>
                    </a:cubicBezTo>
                    <a:cubicBezTo>
                      <a:pt x="1769" y="2236"/>
                      <a:pt x="2269" y="1735"/>
                      <a:pt x="2269" y="1101"/>
                    </a:cubicBezTo>
                    <a:cubicBezTo>
                      <a:pt x="2269" y="501"/>
                      <a:pt x="1736" y="1"/>
                      <a:pt x="113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15"/>
              <p:cNvSpPr/>
              <p:nvPr/>
            </p:nvSpPr>
            <p:spPr>
              <a:xfrm>
                <a:off x="2786822" y="3027163"/>
                <a:ext cx="88213" cy="86930"/>
              </a:xfrm>
              <a:custGeom>
                <a:avLst/>
                <a:gdLst/>
                <a:ahLst/>
                <a:cxnLst/>
                <a:rect l="l" t="t" r="r" b="b"/>
                <a:pathLst>
                  <a:path w="2269" h="2236" extrusionOk="0">
                    <a:moveTo>
                      <a:pt x="1135" y="1"/>
                    </a:moveTo>
                    <a:cubicBezTo>
                      <a:pt x="501" y="1"/>
                      <a:pt x="0" y="501"/>
                      <a:pt x="0" y="1101"/>
                    </a:cubicBezTo>
                    <a:cubicBezTo>
                      <a:pt x="0" y="1735"/>
                      <a:pt x="501" y="2236"/>
                      <a:pt x="1135" y="2236"/>
                    </a:cubicBezTo>
                    <a:cubicBezTo>
                      <a:pt x="1768" y="2236"/>
                      <a:pt x="2269" y="1735"/>
                      <a:pt x="2269" y="1101"/>
                    </a:cubicBezTo>
                    <a:cubicBezTo>
                      <a:pt x="2269" y="501"/>
                      <a:pt x="1768" y="1"/>
                      <a:pt x="113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" name="AutoShape 4">
            <a:extLst>
              <a:ext uri="{FF2B5EF4-FFF2-40B4-BE49-F238E27FC236}">
                <a16:creationId xmlns:a16="http://schemas.microsoft.com/office/drawing/2014/main" id="{C7805E24-6042-779E-6484-5886DB1BAD0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>
          <a:extLst>
            <a:ext uri="{FF2B5EF4-FFF2-40B4-BE49-F238E27FC236}">
              <a16:creationId xmlns:a16="http://schemas.microsoft.com/office/drawing/2014/main" id="{E32F6F58-63EB-E4D7-97DE-71D7C2788D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E0C2156A-3B82-6179-72A1-07622F84D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Analogia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3F23BA81-8C92-E02C-9CC9-91380966F7B2}"/>
              </a:ext>
            </a:extLst>
          </p:cNvPr>
          <p:cNvSpPr/>
          <p:nvPr/>
        </p:nvSpPr>
        <p:spPr>
          <a:xfrm>
            <a:off x="1008403" y="1606600"/>
            <a:ext cx="1897167" cy="581114"/>
          </a:xfrm>
          <a:prstGeom prst="roundRect">
            <a:avLst/>
          </a:prstGeom>
          <a:solidFill>
            <a:srgbClr val="78206E"/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>
                <a:latin typeface="Quantico" panose="02000000000000000000" pitchFamily="2" charset="0"/>
              </a:rPr>
              <a:t>Pedal de freio</a:t>
            </a:r>
          </a:p>
        </p:txBody>
      </p:sp>
      <p:sp>
        <p:nvSpPr>
          <p:cNvPr id="6" name="Retângulo: Cantos Diagonais Arredondados 5">
            <a:extLst>
              <a:ext uri="{FF2B5EF4-FFF2-40B4-BE49-F238E27FC236}">
                <a16:creationId xmlns:a16="http://schemas.microsoft.com/office/drawing/2014/main" id="{9F3EE563-F0D0-D22A-5A5C-F4E800084D33}"/>
              </a:ext>
            </a:extLst>
          </p:cNvPr>
          <p:cNvSpPr/>
          <p:nvPr/>
        </p:nvSpPr>
        <p:spPr>
          <a:xfrm>
            <a:off x="5306938" y="1531118"/>
            <a:ext cx="2657743" cy="732078"/>
          </a:xfrm>
          <a:custGeom>
            <a:avLst/>
            <a:gdLst>
              <a:gd name="connsiteX0" fmla="*/ 122015 w 2657743"/>
              <a:gd name="connsiteY0" fmla="*/ 0 h 732078"/>
              <a:gd name="connsiteX1" fmla="*/ 730590 w 2657743"/>
              <a:gd name="connsiteY1" fmla="*/ 0 h 732078"/>
              <a:gd name="connsiteX2" fmla="*/ 1339164 w 2657743"/>
              <a:gd name="connsiteY2" fmla="*/ 0 h 732078"/>
              <a:gd name="connsiteX3" fmla="*/ 1973096 w 2657743"/>
              <a:gd name="connsiteY3" fmla="*/ 0 h 732078"/>
              <a:gd name="connsiteX4" fmla="*/ 2657743 w 2657743"/>
              <a:gd name="connsiteY4" fmla="*/ 0 h 732078"/>
              <a:gd name="connsiteX5" fmla="*/ 2657743 w 2657743"/>
              <a:gd name="connsiteY5" fmla="*/ 0 h 732078"/>
              <a:gd name="connsiteX6" fmla="*/ 2657743 w 2657743"/>
              <a:gd name="connsiteY6" fmla="*/ 610063 h 732078"/>
              <a:gd name="connsiteX7" fmla="*/ 2535728 w 2657743"/>
              <a:gd name="connsiteY7" fmla="*/ 732078 h 732078"/>
              <a:gd name="connsiteX8" fmla="*/ 1901796 w 2657743"/>
              <a:gd name="connsiteY8" fmla="*/ 732078 h 732078"/>
              <a:gd name="connsiteX9" fmla="*/ 1217149 w 2657743"/>
              <a:gd name="connsiteY9" fmla="*/ 732078 h 732078"/>
              <a:gd name="connsiteX10" fmla="*/ 608575 w 2657743"/>
              <a:gd name="connsiteY10" fmla="*/ 732078 h 732078"/>
              <a:gd name="connsiteX11" fmla="*/ 0 w 2657743"/>
              <a:gd name="connsiteY11" fmla="*/ 732078 h 732078"/>
              <a:gd name="connsiteX12" fmla="*/ 0 w 2657743"/>
              <a:gd name="connsiteY12" fmla="*/ 732078 h 732078"/>
              <a:gd name="connsiteX13" fmla="*/ 0 w 2657743"/>
              <a:gd name="connsiteY13" fmla="*/ 122015 h 732078"/>
              <a:gd name="connsiteX14" fmla="*/ 122015 w 2657743"/>
              <a:gd name="connsiteY14" fmla="*/ 0 h 732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657743" h="732078" extrusionOk="0">
                <a:moveTo>
                  <a:pt x="122015" y="0"/>
                </a:moveTo>
                <a:cubicBezTo>
                  <a:pt x="392283" y="2178"/>
                  <a:pt x="444041" y="16477"/>
                  <a:pt x="730590" y="0"/>
                </a:cubicBezTo>
                <a:cubicBezTo>
                  <a:pt x="1017139" y="-16477"/>
                  <a:pt x="1140188" y="10620"/>
                  <a:pt x="1339164" y="0"/>
                </a:cubicBezTo>
                <a:cubicBezTo>
                  <a:pt x="1538140" y="-10620"/>
                  <a:pt x="1793306" y="15516"/>
                  <a:pt x="1973096" y="0"/>
                </a:cubicBezTo>
                <a:cubicBezTo>
                  <a:pt x="2152886" y="-15516"/>
                  <a:pt x="2473433" y="-17871"/>
                  <a:pt x="2657743" y="0"/>
                </a:cubicBezTo>
                <a:lnTo>
                  <a:pt x="2657743" y="0"/>
                </a:lnTo>
                <a:cubicBezTo>
                  <a:pt x="2678423" y="145340"/>
                  <a:pt x="2644780" y="332311"/>
                  <a:pt x="2657743" y="610063"/>
                </a:cubicBezTo>
                <a:cubicBezTo>
                  <a:pt x="2654604" y="678340"/>
                  <a:pt x="2600279" y="723826"/>
                  <a:pt x="2535728" y="732078"/>
                </a:cubicBezTo>
                <a:cubicBezTo>
                  <a:pt x="2362369" y="747311"/>
                  <a:pt x="2214602" y="739137"/>
                  <a:pt x="1901796" y="732078"/>
                </a:cubicBezTo>
                <a:cubicBezTo>
                  <a:pt x="1588990" y="725019"/>
                  <a:pt x="1491404" y="713783"/>
                  <a:pt x="1217149" y="732078"/>
                </a:cubicBezTo>
                <a:cubicBezTo>
                  <a:pt x="942894" y="750373"/>
                  <a:pt x="819383" y="730794"/>
                  <a:pt x="608575" y="732078"/>
                </a:cubicBezTo>
                <a:cubicBezTo>
                  <a:pt x="397767" y="733362"/>
                  <a:pt x="283868" y="709739"/>
                  <a:pt x="0" y="732078"/>
                </a:cubicBezTo>
                <a:lnTo>
                  <a:pt x="0" y="732078"/>
                </a:lnTo>
                <a:cubicBezTo>
                  <a:pt x="-7449" y="554734"/>
                  <a:pt x="24098" y="410400"/>
                  <a:pt x="0" y="122015"/>
                </a:cubicBezTo>
                <a:cubicBezTo>
                  <a:pt x="14693" y="56483"/>
                  <a:pt x="57951" y="-14501"/>
                  <a:pt x="122015" y="0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prstDash val="dash"/>
            <a:extLst>
              <a:ext uri="{C807C97D-BFC1-408E-A445-0C87EB9F89A2}">
                <ask:lineSketchStyleProps xmlns:ask="http://schemas.microsoft.com/office/drawing/2018/sketchyshapes" sd="2982913827">
                  <a:prstGeom prst="round2Diag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kern="1200" dirty="0">
                <a:solidFill>
                  <a:schemeClr val="tx1"/>
                </a:solidFill>
                <a:latin typeface="Quantico"/>
              </a:rPr>
              <a:t>Fazem o carro andar mais rapidamente</a:t>
            </a:r>
            <a:endParaRPr lang="pt-BR" sz="2000" dirty="0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AC4EFB38-D2DD-812A-F2FA-7E7CDF894006}"/>
              </a:ext>
            </a:extLst>
          </p:cNvPr>
          <p:cNvSpPr/>
          <p:nvPr/>
        </p:nvSpPr>
        <p:spPr>
          <a:xfrm>
            <a:off x="1008403" y="2664854"/>
            <a:ext cx="1897167" cy="581114"/>
          </a:xfrm>
          <a:prstGeom prst="roundRect">
            <a:avLst/>
          </a:prstGeom>
          <a:solidFill>
            <a:srgbClr val="78206E"/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>
                <a:latin typeface="Quantico" panose="02000000000000000000" pitchFamily="2" charset="0"/>
              </a:rPr>
              <a:t>Pedal de freio</a:t>
            </a: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F3947FA6-9789-C208-C04C-82FF86F04563}"/>
              </a:ext>
            </a:extLst>
          </p:cNvPr>
          <p:cNvSpPr/>
          <p:nvPr/>
        </p:nvSpPr>
        <p:spPr>
          <a:xfrm>
            <a:off x="1008402" y="3723108"/>
            <a:ext cx="1897167" cy="581114"/>
          </a:xfrm>
          <a:prstGeom prst="roundRect">
            <a:avLst/>
          </a:prstGeom>
          <a:solidFill>
            <a:srgbClr val="78206E"/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>
                <a:latin typeface="Quantico" panose="02000000000000000000" pitchFamily="2" charset="0"/>
              </a:rPr>
              <a:t>Pedal de freio</a:t>
            </a:r>
          </a:p>
        </p:txBody>
      </p:sp>
      <p:sp>
        <p:nvSpPr>
          <p:cNvPr id="10" name="Retângulo: Cantos Diagonais Arredondados 9">
            <a:extLst>
              <a:ext uri="{FF2B5EF4-FFF2-40B4-BE49-F238E27FC236}">
                <a16:creationId xmlns:a16="http://schemas.microsoft.com/office/drawing/2014/main" id="{A84F6BB0-2773-8DC1-BFA2-2B93DBF208A4}"/>
              </a:ext>
            </a:extLst>
          </p:cNvPr>
          <p:cNvSpPr/>
          <p:nvPr/>
        </p:nvSpPr>
        <p:spPr>
          <a:xfrm>
            <a:off x="5306937" y="2589372"/>
            <a:ext cx="2657743" cy="732078"/>
          </a:xfrm>
          <a:custGeom>
            <a:avLst/>
            <a:gdLst>
              <a:gd name="connsiteX0" fmla="*/ 122015 w 2657743"/>
              <a:gd name="connsiteY0" fmla="*/ 0 h 732078"/>
              <a:gd name="connsiteX1" fmla="*/ 730590 w 2657743"/>
              <a:gd name="connsiteY1" fmla="*/ 0 h 732078"/>
              <a:gd name="connsiteX2" fmla="*/ 1339164 w 2657743"/>
              <a:gd name="connsiteY2" fmla="*/ 0 h 732078"/>
              <a:gd name="connsiteX3" fmla="*/ 1973096 w 2657743"/>
              <a:gd name="connsiteY3" fmla="*/ 0 h 732078"/>
              <a:gd name="connsiteX4" fmla="*/ 2657743 w 2657743"/>
              <a:gd name="connsiteY4" fmla="*/ 0 h 732078"/>
              <a:gd name="connsiteX5" fmla="*/ 2657743 w 2657743"/>
              <a:gd name="connsiteY5" fmla="*/ 0 h 732078"/>
              <a:gd name="connsiteX6" fmla="*/ 2657743 w 2657743"/>
              <a:gd name="connsiteY6" fmla="*/ 610063 h 732078"/>
              <a:gd name="connsiteX7" fmla="*/ 2535728 w 2657743"/>
              <a:gd name="connsiteY7" fmla="*/ 732078 h 732078"/>
              <a:gd name="connsiteX8" fmla="*/ 1901796 w 2657743"/>
              <a:gd name="connsiteY8" fmla="*/ 732078 h 732078"/>
              <a:gd name="connsiteX9" fmla="*/ 1217149 w 2657743"/>
              <a:gd name="connsiteY9" fmla="*/ 732078 h 732078"/>
              <a:gd name="connsiteX10" fmla="*/ 608575 w 2657743"/>
              <a:gd name="connsiteY10" fmla="*/ 732078 h 732078"/>
              <a:gd name="connsiteX11" fmla="*/ 0 w 2657743"/>
              <a:gd name="connsiteY11" fmla="*/ 732078 h 732078"/>
              <a:gd name="connsiteX12" fmla="*/ 0 w 2657743"/>
              <a:gd name="connsiteY12" fmla="*/ 732078 h 732078"/>
              <a:gd name="connsiteX13" fmla="*/ 0 w 2657743"/>
              <a:gd name="connsiteY13" fmla="*/ 122015 h 732078"/>
              <a:gd name="connsiteX14" fmla="*/ 122015 w 2657743"/>
              <a:gd name="connsiteY14" fmla="*/ 0 h 732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657743" h="732078" extrusionOk="0">
                <a:moveTo>
                  <a:pt x="122015" y="0"/>
                </a:moveTo>
                <a:cubicBezTo>
                  <a:pt x="392283" y="2178"/>
                  <a:pt x="444041" y="16477"/>
                  <a:pt x="730590" y="0"/>
                </a:cubicBezTo>
                <a:cubicBezTo>
                  <a:pt x="1017139" y="-16477"/>
                  <a:pt x="1140188" y="10620"/>
                  <a:pt x="1339164" y="0"/>
                </a:cubicBezTo>
                <a:cubicBezTo>
                  <a:pt x="1538140" y="-10620"/>
                  <a:pt x="1793306" y="15516"/>
                  <a:pt x="1973096" y="0"/>
                </a:cubicBezTo>
                <a:cubicBezTo>
                  <a:pt x="2152886" y="-15516"/>
                  <a:pt x="2473433" y="-17871"/>
                  <a:pt x="2657743" y="0"/>
                </a:cubicBezTo>
                <a:lnTo>
                  <a:pt x="2657743" y="0"/>
                </a:lnTo>
                <a:cubicBezTo>
                  <a:pt x="2678423" y="145340"/>
                  <a:pt x="2644780" y="332311"/>
                  <a:pt x="2657743" y="610063"/>
                </a:cubicBezTo>
                <a:cubicBezTo>
                  <a:pt x="2654604" y="678340"/>
                  <a:pt x="2600279" y="723826"/>
                  <a:pt x="2535728" y="732078"/>
                </a:cubicBezTo>
                <a:cubicBezTo>
                  <a:pt x="2362369" y="747311"/>
                  <a:pt x="2214602" y="739137"/>
                  <a:pt x="1901796" y="732078"/>
                </a:cubicBezTo>
                <a:cubicBezTo>
                  <a:pt x="1588990" y="725019"/>
                  <a:pt x="1491404" y="713783"/>
                  <a:pt x="1217149" y="732078"/>
                </a:cubicBezTo>
                <a:cubicBezTo>
                  <a:pt x="942894" y="750373"/>
                  <a:pt x="819383" y="730794"/>
                  <a:pt x="608575" y="732078"/>
                </a:cubicBezTo>
                <a:cubicBezTo>
                  <a:pt x="397767" y="733362"/>
                  <a:pt x="283868" y="709739"/>
                  <a:pt x="0" y="732078"/>
                </a:cubicBezTo>
                <a:lnTo>
                  <a:pt x="0" y="732078"/>
                </a:lnTo>
                <a:cubicBezTo>
                  <a:pt x="-7449" y="554734"/>
                  <a:pt x="24098" y="410400"/>
                  <a:pt x="0" y="122015"/>
                </a:cubicBezTo>
                <a:cubicBezTo>
                  <a:pt x="14693" y="56483"/>
                  <a:pt x="57951" y="-14501"/>
                  <a:pt x="122015" y="0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prstDash val="dash"/>
            <a:extLst>
              <a:ext uri="{C807C97D-BFC1-408E-A445-0C87EB9F89A2}">
                <ask:lineSketchStyleProps xmlns:ask="http://schemas.microsoft.com/office/drawing/2018/sketchyshapes" sd="2982913827">
                  <a:prstGeom prst="round2Diag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kern="1200" dirty="0">
                <a:solidFill>
                  <a:schemeClr val="tx1"/>
                </a:solidFill>
                <a:latin typeface="Quantico"/>
              </a:rPr>
              <a:t>Diminuem a velocidade do carro</a:t>
            </a:r>
            <a:endParaRPr lang="pt-BR" sz="2000" dirty="0"/>
          </a:p>
        </p:txBody>
      </p:sp>
      <p:sp>
        <p:nvSpPr>
          <p:cNvPr id="11" name="Retângulo: Cantos Diagonais Arredondados 10">
            <a:extLst>
              <a:ext uri="{FF2B5EF4-FFF2-40B4-BE49-F238E27FC236}">
                <a16:creationId xmlns:a16="http://schemas.microsoft.com/office/drawing/2014/main" id="{0760F67F-BB42-14C9-BD6C-B94A1A9FBD7D}"/>
              </a:ext>
            </a:extLst>
          </p:cNvPr>
          <p:cNvSpPr/>
          <p:nvPr/>
        </p:nvSpPr>
        <p:spPr>
          <a:xfrm>
            <a:off x="5306937" y="3647626"/>
            <a:ext cx="2657743" cy="732078"/>
          </a:xfrm>
          <a:custGeom>
            <a:avLst/>
            <a:gdLst>
              <a:gd name="connsiteX0" fmla="*/ 122015 w 2657743"/>
              <a:gd name="connsiteY0" fmla="*/ 0 h 732078"/>
              <a:gd name="connsiteX1" fmla="*/ 730590 w 2657743"/>
              <a:gd name="connsiteY1" fmla="*/ 0 h 732078"/>
              <a:gd name="connsiteX2" fmla="*/ 1339164 w 2657743"/>
              <a:gd name="connsiteY2" fmla="*/ 0 h 732078"/>
              <a:gd name="connsiteX3" fmla="*/ 1973096 w 2657743"/>
              <a:gd name="connsiteY3" fmla="*/ 0 h 732078"/>
              <a:gd name="connsiteX4" fmla="*/ 2657743 w 2657743"/>
              <a:gd name="connsiteY4" fmla="*/ 0 h 732078"/>
              <a:gd name="connsiteX5" fmla="*/ 2657743 w 2657743"/>
              <a:gd name="connsiteY5" fmla="*/ 0 h 732078"/>
              <a:gd name="connsiteX6" fmla="*/ 2657743 w 2657743"/>
              <a:gd name="connsiteY6" fmla="*/ 610063 h 732078"/>
              <a:gd name="connsiteX7" fmla="*/ 2535728 w 2657743"/>
              <a:gd name="connsiteY7" fmla="*/ 732078 h 732078"/>
              <a:gd name="connsiteX8" fmla="*/ 1901796 w 2657743"/>
              <a:gd name="connsiteY8" fmla="*/ 732078 h 732078"/>
              <a:gd name="connsiteX9" fmla="*/ 1217149 w 2657743"/>
              <a:gd name="connsiteY9" fmla="*/ 732078 h 732078"/>
              <a:gd name="connsiteX10" fmla="*/ 608575 w 2657743"/>
              <a:gd name="connsiteY10" fmla="*/ 732078 h 732078"/>
              <a:gd name="connsiteX11" fmla="*/ 0 w 2657743"/>
              <a:gd name="connsiteY11" fmla="*/ 732078 h 732078"/>
              <a:gd name="connsiteX12" fmla="*/ 0 w 2657743"/>
              <a:gd name="connsiteY12" fmla="*/ 732078 h 732078"/>
              <a:gd name="connsiteX13" fmla="*/ 0 w 2657743"/>
              <a:gd name="connsiteY13" fmla="*/ 122015 h 732078"/>
              <a:gd name="connsiteX14" fmla="*/ 122015 w 2657743"/>
              <a:gd name="connsiteY14" fmla="*/ 0 h 732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657743" h="732078" extrusionOk="0">
                <a:moveTo>
                  <a:pt x="122015" y="0"/>
                </a:moveTo>
                <a:cubicBezTo>
                  <a:pt x="392283" y="2178"/>
                  <a:pt x="444041" y="16477"/>
                  <a:pt x="730590" y="0"/>
                </a:cubicBezTo>
                <a:cubicBezTo>
                  <a:pt x="1017139" y="-16477"/>
                  <a:pt x="1140188" y="10620"/>
                  <a:pt x="1339164" y="0"/>
                </a:cubicBezTo>
                <a:cubicBezTo>
                  <a:pt x="1538140" y="-10620"/>
                  <a:pt x="1793306" y="15516"/>
                  <a:pt x="1973096" y="0"/>
                </a:cubicBezTo>
                <a:cubicBezTo>
                  <a:pt x="2152886" y="-15516"/>
                  <a:pt x="2473433" y="-17871"/>
                  <a:pt x="2657743" y="0"/>
                </a:cubicBezTo>
                <a:lnTo>
                  <a:pt x="2657743" y="0"/>
                </a:lnTo>
                <a:cubicBezTo>
                  <a:pt x="2678423" y="145340"/>
                  <a:pt x="2644780" y="332311"/>
                  <a:pt x="2657743" y="610063"/>
                </a:cubicBezTo>
                <a:cubicBezTo>
                  <a:pt x="2654604" y="678340"/>
                  <a:pt x="2600279" y="723826"/>
                  <a:pt x="2535728" y="732078"/>
                </a:cubicBezTo>
                <a:cubicBezTo>
                  <a:pt x="2362369" y="747311"/>
                  <a:pt x="2214602" y="739137"/>
                  <a:pt x="1901796" y="732078"/>
                </a:cubicBezTo>
                <a:cubicBezTo>
                  <a:pt x="1588990" y="725019"/>
                  <a:pt x="1491404" y="713783"/>
                  <a:pt x="1217149" y="732078"/>
                </a:cubicBezTo>
                <a:cubicBezTo>
                  <a:pt x="942894" y="750373"/>
                  <a:pt x="819383" y="730794"/>
                  <a:pt x="608575" y="732078"/>
                </a:cubicBezTo>
                <a:cubicBezTo>
                  <a:pt x="397767" y="733362"/>
                  <a:pt x="283868" y="709739"/>
                  <a:pt x="0" y="732078"/>
                </a:cubicBezTo>
                <a:lnTo>
                  <a:pt x="0" y="732078"/>
                </a:lnTo>
                <a:cubicBezTo>
                  <a:pt x="-7449" y="554734"/>
                  <a:pt x="24098" y="410400"/>
                  <a:pt x="0" y="122015"/>
                </a:cubicBezTo>
                <a:cubicBezTo>
                  <a:pt x="14693" y="56483"/>
                  <a:pt x="57951" y="-14501"/>
                  <a:pt x="122015" y="0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prstDash val="dash"/>
            <a:extLst>
              <a:ext uri="{C807C97D-BFC1-408E-A445-0C87EB9F89A2}">
                <ask:lineSketchStyleProps xmlns:ask="http://schemas.microsoft.com/office/drawing/2018/sketchyshapes" sd="2982913827">
                  <a:prstGeom prst="round2Diag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kern="1200" dirty="0">
                <a:solidFill>
                  <a:schemeClr val="tx1"/>
                </a:solidFill>
                <a:latin typeface="Quantico"/>
              </a:rPr>
              <a:t>Mudam a direção do carro</a:t>
            </a:r>
            <a:endParaRPr lang="pt-BR" sz="2000" dirty="0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E38C2704-4555-493D-B618-C9673DE4F300}"/>
              </a:ext>
            </a:extLst>
          </p:cNvPr>
          <p:cNvSpPr txBox="1"/>
          <p:nvPr/>
        </p:nvSpPr>
        <p:spPr>
          <a:xfrm>
            <a:off x="2797241" y="961915"/>
            <a:ext cx="2618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800" cap="small" dirty="0">
                <a:latin typeface="Quantico" panose="02000000000000000000" pitchFamily="2" charset="0"/>
              </a:rPr>
              <a:t>Oculta mecanismos que</a:t>
            </a:r>
          </a:p>
        </p:txBody>
      </p:sp>
      <p:cxnSp>
        <p:nvCxnSpPr>
          <p:cNvPr id="15" name="Conector de Seta Reta 14">
            <a:extLst>
              <a:ext uri="{FF2B5EF4-FFF2-40B4-BE49-F238E27FC236}">
                <a16:creationId xmlns:a16="http://schemas.microsoft.com/office/drawing/2014/main" id="{E1562EFE-EC50-6F45-4506-40B3B7BA3AF1}"/>
              </a:ext>
            </a:extLst>
          </p:cNvPr>
          <p:cNvCxnSpPr>
            <a:cxnSpLocks/>
            <a:stCxn id="2" idx="3"/>
            <a:endCxn id="6" idx="2"/>
          </p:cNvCxnSpPr>
          <p:nvPr/>
        </p:nvCxnSpPr>
        <p:spPr>
          <a:xfrm>
            <a:off x="2905570" y="1897157"/>
            <a:ext cx="2401368" cy="0"/>
          </a:xfrm>
          <a:prstGeom prst="straightConnector1">
            <a:avLst/>
          </a:prstGeom>
          <a:ln w="28575">
            <a:solidFill>
              <a:srgbClr val="FF0000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Conector de Seta Reta 15">
            <a:extLst>
              <a:ext uri="{FF2B5EF4-FFF2-40B4-BE49-F238E27FC236}">
                <a16:creationId xmlns:a16="http://schemas.microsoft.com/office/drawing/2014/main" id="{8ECA478C-92D1-5C7D-AC9A-282BE220A587}"/>
              </a:ext>
            </a:extLst>
          </p:cNvPr>
          <p:cNvCxnSpPr>
            <a:cxnSpLocks/>
            <a:stCxn id="8" idx="3"/>
            <a:endCxn id="10" idx="2"/>
          </p:cNvCxnSpPr>
          <p:nvPr/>
        </p:nvCxnSpPr>
        <p:spPr>
          <a:xfrm>
            <a:off x="2905570" y="2955411"/>
            <a:ext cx="2401367" cy="0"/>
          </a:xfrm>
          <a:prstGeom prst="straightConnector1">
            <a:avLst/>
          </a:prstGeom>
          <a:ln w="28575">
            <a:solidFill>
              <a:srgbClr val="FF0000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Conector de Seta Reta 18">
            <a:extLst>
              <a:ext uri="{FF2B5EF4-FFF2-40B4-BE49-F238E27FC236}">
                <a16:creationId xmlns:a16="http://schemas.microsoft.com/office/drawing/2014/main" id="{5A6D574F-7B7D-D74F-9BCB-2EA837B4BC40}"/>
              </a:ext>
            </a:extLst>
          </p:cNvPr>
          <p:cNvCxnSpPr>
            <a:cxnSpLocks/>
            <a:stCxn id="9" idx="3"/>
            <a:endCxn id="11" idx="2"/>
          </p:cNvCxnSpPr>
          <p:nvPr/>
        </p:nvCxnSpPr>
        <p:spPr>
          <a:xfrm>
            <a:off x="2905569" y="4013665"/>
            <a:ext cx="2401368" cy="0"/>
          </a:xfrm>
          <a:prstGeom prst="straightConnector1">
            <a:avLst/>
          </a:prstGeom>
          <a:ln w="28575">
            <a:solidFill>
              <a:srgbClr val="FF0000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92145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>
          <a:extLst>
            <a:ext uri="{FF2B5EF4-FFF2-40B4-BE49-F238E27FC236}">
              <a16:creationId xmlns:a16="http://schemas.microsoft.com/office/drawing/2014/main" id="{4B095B3C-E4B5-A047-C87F-C446DEEF7F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D57FC6CB-A5DD-D3BC-BCAE-3D5D2259E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Analogia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D5BDF886-E3D6-705C-7914-2ACD2B2CDB82}"/>
              </a:ext>
            </a:extLst>
          </p:cNvPr>
          <p:cNvSpPr txBox="1"/>
          <p:nvPr/>
        </p:nvSpPr>
        <p:spPr>
          <a:xfrm>
            <a:off x="286284" y="1217533"/>
            <a:ext cx="8571431" cy="26161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just">
              <a:spcBef>
                <a:spcPts val="600"/>
              </a:spcBef>
              <a:spcAft>
                <a:spcPts val="600"/>
              </a:spcAft>
              <a:buSzPct val="70000"/>
              <a:buFont typeface="Courier New" panose="02070309020205020404" pitchFamily="49" charset="0"/>
              <a:buChar char="o"/>
              <a:defRPr sz="3800">
                <a:latin typeface="Century Schoolbook"/>
                <a:ea typeface="Century Schoolbook"/>
                <a:cs typeface="Century Schoolbook"/>
                <a:sym typeface="Century Schoolbook"/>
              </a:defRPr>
            </a:pPr>
            <a:r>
              <a:rPr lang="pt-BR" sz="2400" kern="1200" dirty="0">
                <a:solidFill>
                  <a:schemeClr val="tx1"/>
                </a:solidFill>
                <a:latin typeface="Quantico"/>
              </a:rPr>
              <a:t>Uma pessoa sem nenhum conhecimento em engenharia elétrica ou mecânica é capaz de dirigir um carro em razão da ocultação dos mecanismos complexos. </a:t>
            </a:r>
          </a:p>
          <a:p>
            <a:pPr marL="457200" indent="-457200" algn="just">
              <a:spcBef>
                <a:spcPts val="600"/>
              </a:spcBef>
              <a:spcAft>
                <a:spcPts val="600"/>
              </a:spcAft>
              <a:buSzPct val="70000"/>
              <a:buFont typeface="Courier New" panose="02070309020205020404" pitchFamily="49" charset="0"/>
              <a:buChar char="o"/>
              <a:defRPr sz="3800">
                <a:latin typeface="Century Schoolbook"/>
                <a:ea typeface="Century Schoolbook"/>
                <a:cs typeface="Century Schoolbook"/>
                <a:sym typeface="Century Schoolbook"/>
              </a:defRPr>
            </a:pPr>
            <a:endParaRPr lang="pt-BR" sz="2400" kern="1200" dirty="0">
              <a:solidFill>
                <a:schemeClr val="tx1"/>
              </a:solidFill>
              <a:latin typeface="Quantico"/>
            </a:endParaRPr>
          </a:p>
          <a:p>
            <a:pPr marL="457200" indent="-457200" algn="just">
              <a:spcBef>
                <a:spcPts val="600"/>
              </a:spcBef>
              <a:spcAft>
                <a:spcPts val="600"/>
              </a:spcAft>
              <a:buSzPct val="70000"/>
              <a:buFont typeface="Courier New" panose="02070309020205020404" pitchFamily="49" charset="0"/>
              <a:buChar char="o"/>
              <a:defRPr sz="3800">
                <a:latin typeface="Century Schoolbook"/>
                <a:ea typeface="Century Schoolbook"/>
                <a:cs typeface="Century Schoolbook"/>
                <a:sym typeface="Century Schoolbook"/>
              </a:defRPr>
            </a:pPr>
            <a:r>
              <a:rPr lang="pt-BR" sz="2400" kern="1200" dirty="0">
                <a:solidFill>
                  <a:schemeClr val="tx1"/>
                </a:solidFill>
                <a:latin typeface="Quantico"/>
              </a:rPr>
              <a:t>Para que um carro acelere, mude de direção ou freie, é necessário que seus mecanismos sejam acionados. </a:t>
            </a:r>
          </a:p>
        </p:txBody>
      </p:sp>
    </p:spTree>
    <p:extLst>
      <p:ext uri="{BB962C8B-B14F-4D97-AF65-F5344CB8AC3E}">
        <p14:creationId xmlns:p14="http://schemas.microsoft.com/office/powerpoint/2010/main" val="12984987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>
          <a:extLst>
            <a:ext uri="{FF2B5EF4-FFF2-40B4-BE49-F238E27FC236}">
              <a16:creationId xmlns:a16="http://schemas.microsoft.com/office/drawing/2014/main" id="{4742F5B9-01A1-C8C9-09D7-B24457F33E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CC302944-2B18-7428-A8C1-E28005F551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Classe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F2CE10CE-14A1-C9F9-007B-0FE898E7F758}"/>
              </a:ext>
            </a:extLst>
          </p:cNvPr>
          <p:cNvSpPr txBox="1"/>
          <p:nvPr/>
        </p:nvSpPr>
        <p:spPr>
          <a:xfrm>
            <a:off x="286282" y="1207668"/>
            <a:ext cx="8571431" cy="35086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just">
              <a:spcBef>
                <a:spcPts val="600"/>
              </a:spcBef>
              <a:spcAft>
                <a:spcPts val="600"/>
              </a:spcAft>
              <a:buSzPct val="70000"/>
              <a:buFont typeface="Courier New" panose="02070309020205020404" pitchFamily="49" charset="0"/>
              <a:buChar char="o"/>
              <a:defRPr sz="3800">
                <a:latin typeface="Century Schoolbook"/>
                <a:ea typeface="Century Schoolbook"/>
                <a:cs typeface="Century Schoolbook"/>
                <a:sym typeface="Century Schoolbook"/>
              </a:defRPr>
            </a:pPr>
            <a:r>
              <a:rPr lang="pt-BR" sz="2400" kern="1200" dirty="0">
                <a:solidFill>
                  <a:schemeClr val="tx1"/>
                </a:solidFill>
                <a:latin typeface="Quantico"/>
              </a:rPr>
              <a:t>O conceito de </a:t>
            </a:r>
            <a:r>
              <a:rPr lang="pt-BR" sz="2400" kern="1200" cap="small" dirty="0">
                <a:solidFill>
                  <a:schemeClr val="accent5">
                    <a:lumMod val="75000"/>
                  </a:schemeClr>
                </a:solidFill>
                <a:latin typeface="Quantico"/>
              </a:rPr>
              <a:t>classe</a:t>
            </a:r>
            <a:r>
              <a:rPr lang="pt-BR" sz="2400" kern="1200" dirty="0">
                <a:solidFill>
                  <a:schemeClr val="tx1"/>
                </a:solidFill>
                <a:latin typeface="Quantico"/>
              </a:rPr>
              <a:t> é análoga ao conceito de </a:t>
            </a:r>
            <a:r>
              <a:rPr lang="pt-BR" sz="2400" kern="1200" dirty="0">
                <a:solidFill>
                  <a:srgbClr val="00B050"/>
                </a:solidFill>
                <a:latin typeface="Quantico"/>
              </a:rPr>
              <a:t>projeto de um carro</a:t>
            </a:r>
            <a:r>
              <a:rPr lang="pt-BR" sz="2400" kern="1200" dirty="0">
                <a:solidFill>
                  <a:schemeClr val="tx1"/>
                </a:solidFill>
                <a:latin typeface="Quantico"/>
              </a:rPr>
              <a:t>.</a:t>
            </a:r>
          </a:p>
          <a:p>
            <a:pPr marL="457200" indent="-457200" algn="just">
              <a:spcBef>
                <a:spcPts val="600"/>
              </a:spcBef>
              <a:spcAft>
                <a:spcPts val="600"/>
              </a:spcAft>
              <a:buSzPct val="70000"/>
              <a:buFont typeface="Courier New" panose="02070309020205020404" pitchFamily="49" charset="0"/>
              <a:buChar char="o"/>
              <a:defRPr sz="3800">
                <a:latin typeface="Century Schoolbook"/>
                <a:ea typeface="Century Schoolbook"/>
                <a:cs typeface="Century Schoolbook"/>
                <a:sym typeface="Century Schoolbook"/>
              </a:defRPr>
            </a:pPr>
            <a:r>
              <a:rPr lang="pt-BR" sz="2400" kern="1200" cap="small" dirty="0">
                <a:solidFill>
                  <a:srgbClr val="FF0000"/>
                </a:solidFill>
                <a:latin typeface="Quantico"/>
              </a:rPr>
              <a:t>Abstração</a:t>
            </a:r>
            <a:r>
              <a:rPr lang="pt-BR" sz="2400" kern="1200" dirty="0">
                <a:solidFill>
                  <a:schemeClr val="tx1"/>
                </a:solidFill>
                <a:latin typeface="Quantico"/>
              </a:rPr>
              <a:t> de entidades existentes no domínio do sistema de software.</a:t>
            </a:r>
          </a:p>
          <a:p>
            <a:pPr marL="457200" indent="-457200" algn="just">
              <a:spcBef>
                <a:spcPts val="600"/>
              </a:spcBef>
              <a:spcAft>
                <a:spcPts val="600"/>
              </a:spcAft>
              <a:buSzPct val="70000"/>
              <a:buFont typeface="Courier New" panose="02070309020205020404" pitchFamily="49" charset="0"/>
              <a:buChar char="o"/>
              <a:defRPr sz="3800">
                <a:latin typeface="Century Schoolbook"/>
                <a:ea typeface="Century Schoolbook"/>
                <a:cs typeface="Century Schoolbook"/>
                <a:sym typeface="Century Schoolbook"/>
              </a:defRPr>
            </a:pPr>
            <a:r>
              <a:rPr lang="pt-BR" sz="2400" kern="1200" dirty="0">
                <a:solidFill>
                  <a:schemeClr val="tx1"/>
                </a:solidFill>
                <a:latin typeface="Quantico"/>
              </a:rPr>
              <a:t>Descrição de um </a:t>
            </a:r>
            <a:r>
              <a:rPr lang="pt-BR" sz="2400" kern="1200" cap="small" dirty="0">
                <a:solidFill>
                  <a:schemeClr val="accent5">
                    <a:lumMod val="75000"/>
                  </a:schemeClr>
                </a:solidFill>
                <a:latin typeface="Quantico"/>
              </a:rPr>
              <a:t>molde</a:t>
            </a:r>
            <a:r>
              <a:rPr lang="pt-BR" sz="2400" kern="1200" dirty="0">
                <a:solidFill>
                  <a:schemeClr val="tx1"/>
                </a:solidFill>
                <a:latin typeface="Quantico"/>
              </a:rPr>
              <a:t> que especifica as </a:t>
            </a:r>
            <a:r>
              <a:rPr lang="pt-BR" sz="2400" kern="1200" dirty="0">
                <a:solidFill>
                  <a:srgbClr val="00B050"/>
                </a:solidFill>
                <a:latin typeface="Quantico"/>
              </a:rPr>
              <a:t>propriedades</a:t>
            </a:r>
            <a:r>
              <a:rPr lang="pt-BR" sz="2400" kern="1200" dirty="0">
                <a:solidFill>
                  <a:schemeClr val="tx1"/>
                </a:solidFill>
                <a:latin typeface="Quantico"/>
              </a:rPr>
              <a:t> e os </a:t>
            </a:r>
            <a:r>
              <a:rPr lang="pt-BR" sz="2400" kern="1200" dirty="0">
                <a:solidFill>
                  <a:srgbClr val="FF0000"/>
                </a:solidFill>
                <a:latin typeface="Quantico"/>
              </a:rPr>
              <a:t>comportamentos</a:t>
            </a:r>
            <a:r>
              <a:rPr lang="pt-BR" sz="2400" kern="1200" dirty="0">
                <a:solidFill>
                  <a:schemeClr val="tx1"/>
                </a:solidFill>
                <a:latin typeface="Quantico"/>
              </a:rPr>
              <a:t> para um conjunto de objetos similares.</a:t>
            </a:r>
          </a:p>
          <a:p>
            <a:pPr marL="457200" indent="-457200" algn="just">
              <a:spcBef>
                <a:spcPts val="600"/>
              </a:spcBef>
              <a:spcAft>
                <a:spcPts val="600"/>
              </a:spcAft>
              <a:buSzPct val="70000"/>
              <a:buFont typeface="Courier New" panose="02070309020205020404" pitchFamily="49" charset="0"/>
              <a:buChar char="o"/>
              <a:defRPr sz="3800">
                <a:latin typeface="Century Schoolbook"/>
                <a:ea typeface="Century Schoolbook"/>
                <a:cs typeface="Century Schoolbook"/>
                <a:sym typeface="Century Schoolbook"/>
              </a:defRPr>
            </a:pPr>
            <a:endParaRPr lang="pt-BR" sz="2400" kern="1200" dirty="0">
              <a:solidFill>
                <a:schemeClr val="tx1"/>
              </a:solidFill>
              <a:latin typeface="Quantico"/>
            </a:endParaRPr>
          </a:p>
        </p:txBody>
      </p:sp>
    </p:spTree>
    <p:extLst>
      <p:ext uri="{BB962C8B-B14F-4D97-AF65-F5344CB8AC3E}">
        <p14:creationId xmlns:p14="http://schemas.microsoft.com/office/powerpoint/2010/main" val="17596006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>
          <a:extLst>
            <a:ext uri="{FF2B5EF4-FFF2-40B4-BE49-F238E27FC236}">
              <a16:creationId xmlns:a16="http://schemas.microsoft.com/office/drawing/2014/main" id="{CD7D4E88-20E3-1143-04C6-08A470736C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6E7907E9-C34F-347C-E442-3DD58E8C7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Atributos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75872D13-82C3-CE06-C45C-9CE4D6D52BE5}"/>
              </a:ext>
            </a:extLst>
          </p:cNvPr>
          <p:cNvSpPr txBox="1"/>
          <p:nvPr/>
        </p:nvSpPr>
        <p:spPr>
          <a:xfrm>
            <a:off x="286282" y="1207668"/>
            <a:ext cx="8571431" cy="2985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just">
              <a:spcBef>
                <a:spcPts val="600"/>
              </a:spcBef>
              <a:spcAft>
                <a:spcPts val="600"/>
              </a:spcAft>
              <a:buSzPct val="70000"/>
              <a:buFont typeface="Courier New" panose="02070309020205020404" pitchFamily="49" charset="0"/>
              <a:buChar char="o"/>
              <a:defRPr sz="3800">
                <a:latin typeface="Century Schoolbook"/>
                <a:ea typeface="Century Schoolbook"/>
                <a:cs typeface="Century Schoolbook"/>
                <a:sym typeface="Century Schoolbook"/>
              </a:defRPr>
            </a:pPr>
            <a:r>
              <a:rPr lang="pt-BR" sz="2400" kern="1200" dirty="0">
                <a:solidFill>
                  <a:schemeClr val="tx1"/>
                </a:solidFill>
                <a:latin typeface="Quantico"/>
              </a:rPr>
              <a:t>As classes representam entidades com </a:t>
            </a:r>
            <a:r>
              <a:rPr lang="pt-BR" sz="2400" kern="1200" cap="small" dirty="0">
                <a:solidFill>
                  <a:schemeClr val="accent5">
                    <a:lumMod val="75000"/>
                  </a:schemeClr>
                </a:solidFill>
                <a:latin typeface="Quantico"/>
              </a:rPr>
              <a:t>características em comum</a:t>
            </a:r>
            <a:r>
              <a:rPr lang="pt-BR" sz="2400" kern="1200" dirty="0">
                <a:solidFill>
                  <a:schemeClr val="tx1"/>
                </a:solidFill>
                <a:latin typeface="Quantico"/>
              </a:rPr>
              <a:t>.</a:t>
            </a:r>
          </a:p>
          <a:p>
            <a:pPr marL="457200" indent="-457200" algn="just">
              <a:spcBef>
                <a:spcPts val="600"/>
              </a:spcBef>
              <a:spcAft>
                <a:spcPts val="600"/>
              </a:spcAft>
              <a:buSzPct val="70000"/>
              <a:buFont typeface="Courier New" panose="02070309020205020404" pitchFamily="49" charset="0"/>
              <a:buChar char="o"/>
              <a:defRPr sz="3800">
                <a:latin typeface="Century Schoolbook"/>
                <a:ea typeface="Century Schoolbook"/>
                <a:cs typeface="Century Schoolbook"/>
                <a:sym typeface="Century Schoolbook"/>
              </a:defRPr>
            </a:pPr>
            <a:r>
              <a:rPr lang="pt-BR" sz="2400" kern="1200" dirty="0">
                <a:solidFill>
                  <a:schemeClr val="tx1"/>
                </a:solidFill>
                <a:latin typeface="Quantico"/>
              </a:rPr>
              <a:t>Essas características são denominadas propriedades ou </a:t>
            </a:r>
            <a:r>
              <a:rPr lang="pt-BR" sz="2400" kern="1200" cap="small" dirty="0">
                <a:solidFill>
                  <a:srgbClr val="00B050"/>
                </a:solidFill>
                <a:latin typeface="Quantico"/>
              </a:rPr>
              <a:t>atributos</a:t>
            </a:r>
            <a:r>
              <a:rPr lang="pt-BR" sz="2400" kern="1200" dirty="0">
                <a:solidFill>
                  <a:schemeClr val="tx1"/>
                </a:solidFill>
                <a:latin typeface="Quantico"/>
              </a:rPr>
              <a:t>.</a:t>
            </a:r>
          </a:p>
          <a:p>
            <a:pPr marL="457200" indent="-457200" algn="just">
              <a:spcBef>
                <a:spcPts val="600"/>
              </a:spcBef>
              <a:spcAft>
                <a:spcPts val="600"/>
              </a:spcAft>
              <a:buSzPct val="70000"/>
              <a:buFont typeface="Courier New" panose="02070309020205020404" pitchFamily="49" charset="0"/>
              <a:buChar char="o"/>
              <a:defRPr sz="3800">
                <a:latin typeface="Century Schoolbook"/>
                <a:ea typeface="Century Schoolbook"/>
                <a:cs typeface="Century Schoolbook"/>
                <a:sym typeface="Century Schoolbook"/>
              </a:defRPr>
            </a:pPr>
            <a:r>
              <a:rPr lang="pt-BR" sz="2400" kern="1200" dirty="0">
                <a:solidFill>
                  <a:schemeClr val="tx1"/>
                </a:solidFill>
                <a:latin typeface="Quantico"/>
              </a:rPr>
              <a:t>Um carro tem a quantidade de portas, cor, capacidade do tanque, tipo de câmbio, velocidade máxima, quilometragem etc.</a:t>
            </a:r>
          </a:p>
        </p:txBody>
      </p:sp>
    </p:spTree>
    <p:extLst>
      <p:ext uri="{BB962C8B-B14F-4D97-AF65-F5344CB8AC3E}">
        <p14:creationId xmlns:p14="http://schemas.microsoft.com/office/powerpoint/2010/main" val="2147474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>
          <a:extLst>
            <a:ext uri="{FF2B5EF4-FFF2-40B4-BE49-F238E27FC236}">
              <a16:creationId xmlns:a16="http://schemas.microsoft.com/office/drawing/2014/main" id="{796521E7-4198-944C-0D63-D62A2B9D76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4878B881-F46C-5551-65BA-7CC3AC40C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Métodos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3C6B91C7-D153-26B5-29BD-8B97DC90664C}"/>
              </a:ext>
            </a:extLst>
          </p:cNvPr>
          <p:cNvSpPr txBox="1"/>
          <p:nvPr/>
        </p:nvSpPr>
        <p:spPr>
          <a:xfrm>
            <a:off x="286282" y="1207668"/>
            <a:ext cx="8571431" cy="26161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just">
              <a:spcBef>
                <a:spcPts val="600"/>
              </a:spcBef>
              <a:spcAft>
                <a:spcPts val="600"/>
              </a:spcAft>
              <a:buSzPct val="70000"/>
              <a:buFont typeface="Courier New" panose="02070309020205020404" pitchFamily="49" charset="0"/>
              <a:buChar char="o"/>
              <a:defRPr sz="3800">
                <a:latin typeface="Century Schoolbook"/>
                <a:ea typeface="Century Schoolbook"/>
                <a:cs typeface="Century Schoolbook"/>
                <a:sym typeface="Century Schoolbook"/>
              </a:defRPr>
            </a:pPr>
            <a:r>
              <a:rPr lang="pt-BR" sz="2400" kern="1200" dirty="0">
                <a:solidFill>
                  <a:schemeClr val="tx1"/>
                </a:solidFill>
                <a:latin typeface="Quantico"/>
              </a:rPr>
              <a:t>As classes representam entidades que contém </a:t>
            </a:r>
            <a:r>
              <a:rPr lang="pt-BR" sz="2400" kern="1200" cap="small" dirty="0">
                <a:solidFill>
                  <a:schemeClr val="accent5">
                    <a:lumMod val="75000"/>
                  </a:schemeClr>
                </a:solidFill>
                <a:latin typeface="Quantico"/>
              </a:rPr>
              <a:t>comportamentos em comum</a:t>
            </a:r>
            <a:r>
              <a:rPr lang="pt-BR" sz="2400" kern="1200" dirty="0">
                <a:solidFill>
                  <a:schemeClr val="tx1"/>
                </a:solidFill>
                <a:latin typeface="Quantico"/>
              </a:rPr>
              <a:t>.</a:t>
            </a:r>
          </a:p>
          <a:p>
            <a:pPr marL="457200" indent="-457200" algn="just">
              <a:spcBef>
                <a:spcPts val="600"/>
              </a:spcBef>
              <a:spcAft>
                <a:spcPts val="600"/>
              </a:spcAft>
              <a:buSzPct val="70000"/>
              <a:buFont typeface="Courier New" panose="02070309020205020404" pitchFamily="49" charset="0"/>
              <a:buChar char="o"/>
              <a:defRPr sz="3800">
                <a:latin typeface="Century Schoolbook"/>
                <a:ea typeface="Century Schoolbook"/>
                <a:cs typeface="Century Schoolbook"/>
                <a:sym typeface="Century Schoolbook"/>
              </a:defRPr>
            </a:pPr>
            <a:r>
              <a:rPr lang="pt-BR" sz="2400" kern="1200" dirty="0">
                <a:solidFill>
                  <a:schemeClr val="tx1"/>
                </a:solidFill>
                <a:latin typeface="Quantico"/>
              </a:rPr>
              <a:t>Essas esses comportamentos são chamados de operações ou </a:t>
            </a:r>
            <a:r>
              <a:rPr lang="pt-BR" sz="2400" kern="1200" cap="small" dirty="0">
                <a:solidFill>
                  <a:srgbClr val="00B050"/>
                </a:solidFill>
                <a:latin typeface="Quantico"/>
              </a:rPr>
              <a:t>métodos</a:t>
            </a:r>
            <a:r>
              <a:rPr lang="pt-BR" sz="2400" kern="1200" dirty="0">
                <a:solidFill>
                  <a:schemeClr val="tx1"/>
                </a:solidFill>
                <a:latin typeface="Quantico"/>
              </a:rPr>
              <a:t>.</a:t>
            </a:r>
          </a:p>
          <a:p>
            <a:pPr marL="457200" indent="-457200" algn="just">
              <a:spcBef>
                <a:spcPts val="600"/>
              </a:spcBef>
              <a:spcAft>
                <a:spcPts val="600"/>
              </a:spcAft>
              <a:buSzPct val="70000"/>
              <a:buFont typeface="Courier New" panose="02070309020205020404" pitchFamily="49" charset="0"/>
              <a:buChar char="o"/>
              <a:defRPr sz="3800">
                <a:latin typeface="Century Schoolbook"/>
                <a:ea typeface="Century Schoolbook"/>
                <a:cs typeface="Century Schoolbook"/>
                <a:sym typeface="Century Schoolbook"/>
              </a:defRPr>
            </a:pPr>
            <a:r>
              <a:rPr lang="pt-BR" sz="2400" kern="1200" dirty="0">
                <a:solidFill>
                  <a:schemeClr val="tx1"/>
                </a:solidFill>
                <a:latin typeface="Quantico"/>
              </a:rPr>
              <a:t>Um pode ligar, desligar, acelerar, frenar, mostrar a quantidade atual de combustível no tanque etc. </a:t>
            </a:r>
          </a:p>
        </p:txBody>
      </p:sp>
    </p:spTree>
    <p:extLst>
      <p:ext uri="{BB962C8B-B14F-4D97-AF65-F5344CB8AC3E}">
        <p14:creationId xmlns:p14="http://schemas.microsoft.com/office/powerpoint/2010/main" val="19329239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>
          <a:extLst>
            <a:ext uri="{FF2B5EF4-FFF2-40B4-BE49-F238E27FC236}">
              <a16:creationId xmlns:a16="http://schemas.microsoft.com/office/drawing/2014/main" id="{01D26980-DC24-C4A1-491B-A1F1E0A6B5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E2D71AB0-AC13-88EF-C19A-EF72C6BF6A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Métodos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7786B73C-7857-CF6F-A86B-76D17BC00A71}"/>
              </a:ext>
            </a:extLst>
          </p:cNvPr>
          <p:cNvSpPr txBox="1"/>
          <p:nvPr/>
        </p:nvSpPr>
        <p:spPr>
          <a:xfrm>
            <a:off x="286282" y="1207668"/>
            <a:ext cx="8571431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just">
              <a:spcBef>
                <a:spcPts val="600"/>
              </a:spcBef>
              <a:spcAft>
                <a:spcPts val="600"/>
              </a:spcAft>
              <a:buSzPct val="70000"/>
              <a:buFont typeface="Courier New" panose="02070309020205020404" pitchFamily="49" charset="0"/>
              <a:buChar char="o"/>
              <a:defRPr sz="3800">
                <a:latin typeface="Century Schoolbook"/>
                <a:ea typeface="Century Schoolbook"/>
                <a:cs typeface="Century Schoolbook"/>
                <a:sym typeface="Century Schoolbook"/>
              </a:defRPr>
            </a:pPr>
            <a:r>
              <a:rPr lang="pt-BR" sz="2400" kern="1200" dirty="0">
                <a:solidFill>
                  <a:schemeClr val="tx1"/>
                </a:solidFill>
                <a:latin typeface="Quantico"/>
              </a:rPr>
              <a:t>O método descreve os </a:t>
            </a:r>
            <a:r>
              <a:rPr lang="pt-BR" sz="2400" kern="1200" cap="small" dirty="0">
                <a:solidFill>
                  <a:schemeClr val="accent5">
                    <a:lumMod val="75000"/>
                  </a:schemeClr>
                </a:solidFill>
                <a:latin typeface="Quantico"/>
              </a:rPr>
              <a:t>mecanismos</a:t>
            </a:r>
            <a:r>
              <a:rPr lang="pt-BR" sz="2400" kern="1200" dirty="0">
                <a:solidFill>
                  <a:schemeClr val="tx1"/>
                </a:solidFill>
                <a:latin typeface="Quantico"/>
              </a:rPr>
              <a:t> que realmente realizam suas tarefas.</a:t>
            </a:r>
          </a:p>
          <a:p>
            <a:pPr marL="457200" indent="-457200" algn="just">
              <a:spcBef>
                <a:spcPts val="600"/>
              </a:spcBef>
              <a:spcAft>
                <a:spcPts val="600"/>
              </a:spcAft>
              <a:buSzPct val="70000"/>
              <a:buFont typeface="Courier New" panose="02070309020205020404" pitchFamily="49" charset="0"/>
              <a:buChar char="o"/>
              <a:defRPr sz="3800">
                <a:latin typeface="Century Schoolbook"/>
                <a:ea typeface="Century Schoolbook"/>
                <a:cs typeface="Century Schoolbook"/>
                <a:sym typeface="Century Schoolbook"/>
              </a:defRPr>
            </a:pPr>
            <a:r>
              <a:rPr lang="pt-BR" sz="2400" kern="1200" dirty="0">
                <a:solidFill>
                  <a:schemeClr val="tx1"/>
                </a:solidFill>
                <a:latin typeface="Quantico"/>
              </a:rPr>
              <a:t>Um método oculta de seu usuário as tarefas complexas que ele realiza, assim como o pedal acelerador de um carro oculta do motorista os complexos mecanismos que fazem o carro andar mais rápido.</a:t>
            </a:r>
          </a:p>
        </p:txBody>
      </p:sp>
    </p:spTree>
    <p:extLst>
      <p:ext uri="{BB962C8B-B14F-4D97-AF65-F5344CB8AC3E}">
        <p14:creationId xmlns:p14="http://schemas.microsoft.com/office/powerpoint/2010/main" val="20371903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>
          <a:extLst>
            <a:ext uri="{FF2B5EF4-FFF2-40B4-BE49-F238E27FC236}">
              <a16:creationId xmlns:a16="http://schemas.microsoft.com/office/drawing/2014/main" id="{6113F146-1BAB-83CC-7605-C4E9406510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C022E2C1-31DC-6C6A-1D6D-7A74A064B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Métodos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224F98AA-9343-92D3-B794-050D11473BE3}"/>
              </a:ext>
            </a:extLst>
          </p:cNvPr>
          <p:cNvSpPr txBox="1"/>
          <p:nvPr/>
        </p:nvSpPr>
        <p:spPr>
          <a:xfrm>
            <a:off x="286282" y="1448365"/>
            <a:ext cx="8571431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just">
              <a:spcBef>
                <a:spcPts val="600"/>
              </a:spcBef>
              <a:spcAft>
                <a:spcPts val="600"/>
              </a:spcAft>
              <a:buSzPct val="70000"/>
              <a:buFont typeface="Courier New" panose="02070309020205020404" pitchFamily="49" charset="0"/>
              <a:buChar char="o"/>
              <a:defRPr sz="3800">
                <a:latin typeface="Century Schoolbook"/>
                <a:ea typeface="Century Schoolbook"/>
                <a:cs typeface="Century Schoolbook"/>
                <a:sym typeface="Century Schoolbook"/>
              </a:defRPr>
            </a:pPr>
            <a:r>
              <a:rPr lang="pt-BR" sz="2400" kern="1200" dirty="0">
                <a:solidFill>
                  <a:schemeClr val="tx1"/>
                </a:solidFill>
                <a:latin typeface="Quantico"/>
              </a:rPr>
              <a:t>Em OO, classes abrigam métodos.</a:t>
            </a:r>
          </a:p>
          <a:p>
            <a:pPr marL="457200" indent="-457200" algn="just">
              <a:spcBef>
                <a:spcPts val="600"/>
              </a:spcBef>
              <a:spcAft>
                <a:spcPts val="600"/>
              </a:spcAft>
              <a:buSzPct val="70000"/>
              <a:buFont typeface="Courier New" panose="02070309020205020404" pitchFamily="49" charset="0"/>
              <a:buChar char="o"/>
              <a:defRPr sz="3800">
                <a:latin typeface="Century Schoolbook"/>
                <a:ea typeface="Century Schoolbook"/>
                <a:cs typeface="Century Schoolbook"/>
                <a:sym typeface="Century Schoolbook"/>
              </a:defRPr>
            </a:pPr>
            <a:r>
              <a:rPr lang="pt-BR" sz="2400" kern="1200" dirty="0">
                <a:solidFill>
                  <a:schemeClr val="tx1"/>
                </a:solidFill>
                <a:latin typeface="Quantico"/>
              </a:rPr>
              <a:t>Os métodos realizam tarefas complexas, sem mostrar suas complexidades ao usuário. </a:t>
            </a:r>
          </a:p>
          <a:p>
            <a:pPr marL="457200" indent="-457200" algn="just">
              <a:spcBef>
                <a:spcPts val="600"/>
              </a:spcBef>
              <a:spcAft>
                <a:spcPts val="600"/>
              </a:spcAft>
              <a:buSzPct val="70000"/>
              <a:buFont typeface="Courier New" panose="02070309020205020404" pitchFamily="49" charset="0"/>
              <a:buChar char="o"/>
              <a:defRPr sz="3800">
                <a:latin typeface="Century Schoolbook"/>
                <a:ea typeface="Century Schoolbook"/>
                <a:cs typeface="Century Schoolbook"/>
                <a:sym typeface="Century Schoolbook"/>
              </a:defRPr>
            </a:pPr>
            <a:r>
              <a:rPr lang="pt-BR" sz="2400" kern="1200" dirty="0">
                <a:solidFill>
                  <a:schemeClr val="tx1"/>
                </a:solidFill>
                <a:latin typeface="Quantico"/>
              </a:rPr>
              <a:t>Métodos podem ter parâmetros para passar informações adicionais necessárias para executar.</a:t>
            </a:r>
          </a:p>
        </p:txBody>
      </p:sp>
    </p:spTree>
    <p:extLst>
      <p:ext uri="{BB962C8B-B14F-4D97-AF65-F5344CB8AC3E}">
        <p14:creationId xmlns:p14="http://schemas.microsoft.com/office/powerpoint/2010/main" val="38406488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>
          <a:extLst>
            <a:ext uri="{FF2B5EF4-FFF2-40B4-BE49-F238E27FC236}">
              <a16:creationId xmlns:a16="http://schemas.microsoft.com/office/drawing/2014/main" id="{D595A2EE-44E0-39FF-9689-F1FEE35974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07FA35B8-15F5-4222-249D-C8D9227627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Classes, atributos e métodos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81698157-DF24-6BD3-4170-C851607702FA}"/>
              </a:ext>
            </a:extLst>
          </p:cNvPr>
          <p:cNvSpPr txBox="1"/>
          <p:nvPr/>
        </p:nvSpPr>
        <p:spPr>
          <a:xfrm>
            <a:off x="4192173" y="2079305"/>
            <a:ext cx="4679608" cy="984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  <a:spcAft>
                <a:spcPts val="600"/>
              </a:spcAft>
              <a:buSzPct val="70000"/>
              <a:defRPr sz="3800">
                <a:latin typeface="Century Schoolbook"/>
                <a:ea typeface="Century Schoolbook"/>
                <a:cs typeface="Century Schoolbook"/>
                <a:sym typeface="Century Schoolbook"/>
              </a:defRPr>
            </a:pPr>
            <a:r>
              <a:rPr lang="pt-BR" sz="2400" kern="1200" dirty="0">
                <a:solidFill>
                  <a:schemeClr val="tx1"/>
                </a:solidFill>
                <a:latin typeface="Quantico"/>
              </a:rPr>
              <a:t>Quais são os seus </a:t>
            </a:r>
            <a:r>
              <a:rPr lang="pt-BR" sz="2400" kern="1200" cap="small" dirty="0">
                <a:solidFill>
                  <a:schemeClr val="accent5">
                    <a:lumMod val="75000"/>
                  </a:schemeClr>
                </a:solidFill>
                <a:latin typeface="Quantico"/>
              </a:rPr>
              <a:t>atributos</a:t>
            </a:r>
            <a:r>
              <a:rPr lang="pt-BR" sz="2400" kern="1200" dirty="0">
                <a:solidFill>
                  <a:schemeClr val="tx1"/>
                </a:solidFill>
                <a:latin typeface="Quantico"/>
              </a:rPr>
              <a:t>?</a:t>
            </a:r>
          </a:p>
          <a:p>
            <a:pPr algn="just">
              <a:spcBef>
                <a:spcPts val="600"/>
              </a:spcBef>
              <a:spcAft>
                <a:spcPts val="600"/>
              </a:spcAft>
              <a:buSzPct val="70000"/>
              <a:defRPr sz="3800">
                <a:latin typeface="Century Schoolbook"/>
                <a:ea typeface="Century Schoolbook"/>
                <a:cs typeface="Century Schoolbook"/>
                <a:sym typeface="Century Schoolbook"/>
              </a:defRPr>
            </a:pPr>
            <a:r>
              <a:rPr lang="pt-BR" sz="2400" kern="1200" dirty="0">
                <a:solidFill>
                  <a:schemeClr val="tx1"/>
                </a:solidFill>
                <a:latin typeface="Quantico"/>
              </a:rPr>
              <a:t>Quais são os seus </a:t>
            </a:r>
            <a:r>
              <a:rPr lang="pt-BR" sz="2400" kern="1200" cap="small" dirty="0">
                <a:solidFill>
                  <a:srgbClr val="00B050"/>
                </a:solidFill>
                <a:latin typeface="Quantico"/>
              </a:rPr>
              <a:t>métodos</a:t>
            </a:r>
            <a:r>
              <a:rPr lang="pt-BR" sz="2400" kern="1200" dirty="0">
                <a:solidFill>
                  <a:schemeClr val="tx1"/>
                </a:solidFill>
                <a:latin typeface="Quantico"/>
              </a:rPr>
              <a:t>?</a:t>
            </a:r>
          </a:p>
        </p:txBody>
      </p:sp>
      <p:pic>
        <p:nvPicPr>
          <p:cNvPr id="9" name="Gráfico 8" descr="Lâmpada e engrenagem com preenchimento sólido">
            <a:extLst>
              <a:ext uri="{FF2B5EF4-FFF2-40B4-BE49-F238E27FC236}">
                <a16:creationId xmlns:a16="http://schemas.microsoft.com/office/drawing/2014/main" id="{55EF5C5E-F67E-5AE2-146C-1D885E1DAD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1943" y="1130954"/>
            <a:ext cx="2881589" cy="2881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3721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>
          <a:extLst>
            <a:ext uri="{FF2B5EF4-FFF2-40B4-BE49-F238E27FC236}">
              <a16:creationId xmlns:a16="http://schemas.microsoft.com/office/drawing/2014/main" id="{412C64D0-AE6E-9F5B-9D00-FA1FB1180C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D221C58D-0FF7-CCA3-8E65-798E4C5658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Objetos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A39DCFF8-EA85-2E29-2274-98D4669CC179}"/>
              </a:ext>
            </a:extLst>
          </p:cNvPr>
          <p:cNvSpPr txBox="1"/>
          <p:nvPr/>
        </p:nvSpPr>
        <p:spPr>
          <a:xfrm>
            <a:off x="286282" y="1455496"/>
            <a:ext cx="8571431" cy="25699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SzPct val="70000"/>
              <a:buFont typeface="Courier New" panose="02070309020205020404" pitchFamily="49" charset="0"/>
              <a:buChar char="o"/>
              <a:defRPr sz="3800">
                <a:latin typeface="Century Schoolbook"/>
                <a:ea typeface="Century Schoolbook"/>
                <a:cs typeface="Century Schoolbook"/>
                <a:sym typeface="Century Schoolbook"/>
              </a:defRPr>
            </a:pPr>
            <a:r>
              <a:rPr lang="pt-BR" sz="2400" kern="1200" dirty="0">
                <a:solidFill>
                  <a:schemeClr val="tx1"/>
                </a:solidFill>
                <a:latin typeface="Quantico"/>
              </a:rPr>
              <a:t>Unidades geradas a partir de um mesmo modelo (classe).</a:t>
            </a:r>
          </a:p>
          <a:p>
            <a:pPr marL="457200" indent="-4572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SzPct val="70000"/>
              <a:buFont typeface="Courier New" panose="02070309020205020404" pitchFamily="49" charset="0"/>
              <a:buChar char="o"/>
              <a:defRPr sz="3800">
                <a:latin typeface="Century Schoolbook"/>
                <a:ea typeface="Century Schoolbook"/>
                <a:cs typeface="Century Schoolbook"/>
                <a:sym typeface="Century Schoolbook"/>
              </a:defRPr>
            </a:pPr>
            <a:r>
              <a:rPr lang="pt-BR" sz="2400" kern="1200" cap="small" dirty="0">
                <a:solidFill>
                  <a:schemeClr val="accent5">
                    <a:lumMod val="75000"/>
                  </a:schemeClr>
                </a:solidFill>
                <a:latin typeface="Quantico"/>
              </a:rPr>
              <a:t>instâncias das classes</a:t>
            </a:r>
            <a:r>
              <a:rPr lang="pt-BR" sz="2400" kern="1200" dirty="0">
                <a:solidFill>
                  <a:schemeClr val="tx1"/>
                </a:solidFill>
                <a:latin typeface="Quantico"/>
              </a:rPr>
              <a:t>.</a:t>
            </a:r>
          </a:p>
          <a:p>
            <a:pPr marL="457200" indent="-4572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SzPct val="70000"/>
              <a:buFont typeface="Courier New" panose="02070309020205020404" pitchFamily="49" charset="0"/>
              <a:buChar char="o"/>
              <a:defRPr sz="3800">
                <a:latin typeface="Century Schoolbook"/>
                <a:ea typeface="Century Schoolbook"/>
                <a:cs typeface="Century Schoolbook"/>
                <a:sym typeface="Century Schoolbook"/>
              </a:defRPr>
            </a:pPr>
            <a:r>
              <a:rPr lang="pt-BR" sz="2400" kern="1200" dirty="0">
                <a:solidFill>
                  <a:schemeClr val="tx1"/>
                </a:solidFill>
                <a:latin typeface="Quantico"/>
              </a:rPr>
              <a:t>Representam </a:t>
            </a:r>
            <a:r>
              <a:rPr lang="pt-BR" sz="2400" kern="1200" cap="small" dirty="0">
                <a:solidFill>
                  <a:srgbClr val="00B050"/>
                </a:solidFill>
                <a:latin typeface="Quantico"/>
              </a:rPr>
              <a:t>entidades reais </a:t>
            </a:r>
            <a:r>
              <a:rPr lang="pt-BR" sz="2400" kern="1200" dirty="0">
                <a:solidFill>
                  <a:schemeClr val="tx1"/>
                </a:solidFill>
                <a:latin typeface="Quantico"/>
              </a:rPr>
              <a:t>ou conceituais do mundo.</a:t>
            </a:r>
          </a:p>
        </p:txBody>
      </p:sp>
    </p:spTree>
    <p:extLst>
      <p:ext uri="{BB962C8B-B14F-4D97-AF65-F5344CB8AC3E}">
        <p14:creationId xmlns:p14="http://schemas.microsoft.com/office/powerpoint/2010/main" val="29661737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>
          <a:extLst>
            <a:ext uri="{FF2B5EF4-FFF2-40B4-BE49-F238E27FC236}">
              <a16:creationId xmlns:a16="http://schemas.microsoft.com/office/drawing/2014/main" id="{3757FDD9-452B-936E-796C-645CD0DC83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6EBAC5E7-B855-B263-ED60-680657D9F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Objetos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23D52B12-5BB8-47B3-9B58-04A3F0F542CD}"/>
              </a:ext>
            </a:extLst>
          </p:cNvPr>
          <p:cNvSpPr txBox="1"/>
          <p:nvPr/>
        </p:nvSpPr>
        <p:spPr>
          <a:xfrm>
            <a:off x="286282" y="1241852"/>
            <a:ext cx="8571431" cy="3334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just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SzPct val="70000"/>
              <a:buFont typeface="Courier New" panose="02070309020205020404" pitchFamily="49" charset="0"/>
              <a:buChar char="o"/>
              <a:defRPr sz="3800">
                <a:latin typeface="Century Schoolbook"/>
                <a:ea typeface="Century Schoolbook"/>
                <a:cs typeface="Century Schoolbook"/>
                <a:sym typeface="Century Schoolbook"/>
              </a:defRPr>
            </a:pPr>
            <a:r>
              <a:rPr lang="pt-BR" sz="2400" kern="1200" dirty="0">
                <a:solidFill>
                  <a:schemeClr val="tx1"/>
                </a:solidFill>
                <a:latin typeface="Quantico"/>
              </a:rPr>
              <a:t>Pode-se gerar inúmeros </a:t>
            </a:r>
            <a:r>
              <a:rPr lang="pt-BR" sz="2400" kern="1200" cap="small" dirty="0">
                <a:solidFill>
                  <a:schemeClr val="accent5">
                    <a:lumMod val="75000"/>
                  </a:schemeClr>
                </a:solidFill>
                <a:latin typeface="Quantico"/>
              </a:rPr>
              <a:t>carros</a:t>
            </a:r>
            <a:r>
              <a:rPr lang="pt-BR" sz="2400" kern="1200" dirty="0">
                <a:solidFill>
                  <a:schemeClr val="tx1"/>
                </a:solidFill>
                <a:latin typeface="Quantico"/>
              </a:rPr>
              <a:t> a partir do projeto de carro, cada um com valores próprios para as características.</a:t>
            </a:r>
          </a:p>
          <a:p>
            <a:pPr marL="457200" indent="-457200" algn="just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SzPct val="70000"/>
              <a:buFont typeface="Courier New" panose="02070309020205020404" pitchFamily="49" charset="0"/>
              <a:buChar char="o"/>
              <a:defRPr sz="3800">
                <a:latin typeface="Century Schoolbook"/>
                <a:ea typeface="Century Schoolbook"/>
                <a:cs typeface="Century Schoolbook"/>
                <a:sym typeface="Century Schoolbook"/>
              </a:defRPr>
            </a:pPr>
            <a:r>
              <a:rPr lang="pt-BR" sz="2400" kern="1200" dirty="0">
                <a:solidFill>
                  <a:schemeClr val="tx1"/>
                </a:solidFill>
                <a:latin typeface="Quantico"/>
              </a:rPr>
              <a:t>É possível criar infinitas lâmpadas a partir da classe </a:t>
            </a:r>
            <a:r>
              <a:rPr lang="pt-BR" sz="2400" kern="1200" dirty="0" err="1">
                <a:solidFill>
                  <a:schemeClr val="tx1"/>
                </a:solidFill>
                <a:latin typeface="Quantico"/>
              </a:rPr>
              <a:t>Lampada</a:t>
            </a:r>
            <a:r>
              <a:rPr lang="pt-BR" sz="2400" kern="1200" dirty="0">
                <a:solidFill>
                  <a:schemeClr val="tx1"/>
                </a:solidFill>
                <a:latin typeface="Quantico"/>
              </a:rPr>
              <a:t>.</a:t>
            </a:r>
          </a:p>
          <a:p>
            <a:pPr marL="457200" indent="-457200" algn="just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SzPct val="70000"/>
              <a:buFont typeface="Courier New" panose="02070309020205020404" pitchFamily="49" charset="0"/>
              <a:buChar char="o"/>
              <a:defRPr sz="3800">
                <a:latin typeface="Century Schoolbook"/>
                <a:ea typeface="Century Schoolbook"/>
                <a:cs typeface="Century Schoolbook"/>
                <a:sym typeface="Century Schoolbook"/>
              </a:defRPr>
            </a:pPr>
            <a:r>
              <a:rPr lang="pt-BR" sz="2400" kern="1200" dirty="0">
                <a:solidFill>
                  <a:schemeClr val="tx1"/>
                </a:solidFill>
                <a:latin typeface="Quantico"/>
              </a:rPr>
              <a:t>Cada objeto do mundo real tem </a:t>
            </a:r>
            <a:r>
              <a:rPr lang="pt-BR" sz="2400" kern="1200" cap="small" dirty="0">
                <a:solidFill>
                  <a:srgbClr val="00B050"/>
                </a:solidFill>
                <a:latin typeface="Quantico"/>
              </a:rPr>
              <a:t>propriedades únicas</a:t>
            </a:r>
            <a:r>
              <a:rPr lang="pt-BR" sz="2400" kern="1200" dirty="0">
                <a:solidFill>
                  <a:schemeClr val="tx1"/>
                </a:solidFill>
                <a:latin typeface="Quantico"/>
              </a:rPr>
              <a:t>, assim como um objeto em programação.</a:t>
            </a:r>
          </a:p>
        </p:txBody>
      </p:sp>
    </p:spTree>
    <p:extLst>
      <p:ext uri="{BB962C8B-B14F-4D97-AF65-F5344CB8AC3E}">
        <p14:creationId xmlns:p14="http://schemas.microsoft.com/office/powerpoint/2010/main" val="6439182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07">
          <a:extLst>
            <a:ext uri="{FF2B5EF4-FFF2-40B4-BE49-F238E27FC236}">
              <a16:creationId xmlns:a16="http://schemas.microsoft.com/office/drawing/2014/main" id="{D0FB861D-F6B0-B4FD-B1E1-A86EF4A8E7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036C8CA0-2056-03AA-B844-1CE68D31DB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7222" y="853527"/>
            <a:ext cx="5208128" cy="710350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n-US" dirty="0" err="1"/>
              <a:t>Conceitos</a:t>
            </a:r>
            <a:r>
              <a:rPr lang="en-US" dirty="0"/>
              <a:t> </a:t>
            </a:r>
            <a:r>
              <a:rPr lang="en-US" dirty="0" err="1"/>
              <a:t>fundamentais</a:t>
            </a:r>
            <a:endParaRPr lang="en-US" dirty="0"/>
          </a:p>
        </p:txBody>
      </p:sp>
      <p:pic>
        <p:nvPicPr>
          <p:cNvPr id="2052" name="Picture 4" descr="Oop Object Oriented Programming Acronym Stock Illustration - Download Image  Now - Acronym, Business, Coding - iStock">
            <a:extLst>
              <a:ext uri="{FF2B5EF4-FFF2-40B4-BE49-F238E27FC236}">
                <a16:creationId xmlns:a16="http://schemas.microsoft.com/office/drawing/2014/main" id="{98CD06F1-FB73-B96F-BA17-86A06CEBFC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07" t="10858" r="3772" b="10858"/>
          <a:stretch/>
        </p:blipFill>
        <p:spPr bwMode="auto">
          <a:xfrm>
            <a:off x="821512" y="949854"/>
            <a:ext cx="2827544" cy="2420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54" name="Straight Connector 2056">
            <a:extLst>
              <a:ext uri="{FF2B5EF4-FFF2-40B4-BE49-F238E27FC236}">
                <a16:creationId xmlns:a16="http://schemas.microsoft.com/office/drawing/2014/main" id="{1503BFE4-729B-D9D0-C17B-501E6AF112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94053" y="653359"/>
            <a:ext cx="552704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57C5771A-A421-0801-71FD-A687CADFFBD8}"/>
              </a:ext>
            </a:extLst>
          </p:cNvPr>
          <p:cNvSpPr txBox="1"/>
          <p:nvPr/>
        </p:nvSpPr>
        <p:spPr>
          <a:xfrm>
            <a:off x="4316698" y="1913382"/>
            <a:ext cx="4083287" cy="26934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457200" indent="-457200" algn="just">
              <a:spcBef>
                <a:spcPts val="600"/>
              </a:spcBef>
              <a:spcAft>
                <a:spcPts val="600"/>
              </a:spcAft>
              <a:buSzPct val="70000"/>
              <a:buFont typeface="Courier New" panose="02070309020205020404" pitchFamily="49" charset="0"/>
              <a:buChar char="o"/>
              <a:defRPr sz="3800">
                <a:latin typeface="Century Schoolbook"/>
                <a:ea typeface="Century Schoolbook"/>
                <a:cs typeface="Century Schoolbook"/>
                <a:sym typeface="Century Schoolbook"/>
              </a:defRPr>
            </a:pPr>
            <a:r>
              <a:rPr lang="en-US" sz="2400" kern="1200" dirty="0">
                <a:solidFill>
                  <a:schemeClr val="tx1"/>
                </a:solidFill>
                <a:latin typeface="Quantico"/>
              </a:rPr>
              <a:t>Classes</a:t>
            </a:r>
          </a:p>
          <a:p>
            <a:pPr marL="457200" indent="-457200" algn="just">
              <a:spcBef>
                <a:spcPts val="600"/>
              </a:spcBef>
              <a:spcAft>
                <a:spcPts val="600"/>
              </a:spcAft>
              <a:buSzPct val="70000"/>
              <a:buFont typeface="Courier New" panose="02070309020205020404" pitchFamily="49" charset="0"/>
              <a:buChar char="o"/>
              <a:defRPr sz="3800">
                <a:latin typeface="Century Schoolbook"/>
                <a:ea typeface="Century Schoolbook"/>
                <a:cs typeface="Century Schoolbook"/>
                <a:sym typeface="Century Schoolbook"/>
              </a:defRPr>
            </a:pPr>
            <a:r>
              <a:rPr lang="en-US" sz="2400" kern="1200" dirty="0" err="1">
                <a:solidFill>
                  <a:schemeClr val="tx1"/>
                </a:solidFill>
                <a:latin typeface="Quantico"/>
              </a:rPr>
              <a:t>Objetos</a:t>
            </a:r>
            <a:endParaRPr lang="en-US" sz="2400" kern="1200" dirty="0">
              <a:solidFill>
                <a:schemeClr val="tx1"/>
              </a:solidFill>
              <a:latin typeface="Quantico"/>
            </a:endParaRPr>
          </a:p>
          <a:p>
            <a:pPr marL="457200" indent="-457200" algn="just">
              <a:spcBef>
                <a:spcPts val="600"/>
              </a:spcBef>
              <a:spcAft>
                <a:spcPts val="600"/>
              </a:spcAft>
              <a:buSzPct val="70000"/>
              <a:buFont typeface="Courier New" panose="02070309020205020404" pitchFamily="49" charset="0"/>
              <a:buChar char="o"/>
              <a:defRPr sz="3800">
                <a:latin typeface="Century Schoolbook"/>
                <a:ea typeface="Century Schoolbook"/>
                <a:cs typeface="Century Schoolbook"/>
                <a:sym typeface="Century Schoolbook"/>
              </a:defRPr>
            </a:pPr>
            <a:r>
              <a:rPr lang="en-US" sz="2400" kern="1200" dirty="0" err="1">
                <a:solidFill>
                  <a:schemeClr val="tx1"/>
                </a:solidFill>
                <a:latin typeface="Quantico"/>
              </a:rPr>
              <a:t>Atributos</a:t>
            </a:r>
            <a:endParaRPr lang="en-US" sz="2400" kern="1200" dirty="0">
              <a:solidFill>
                <a:schemeClr val="tx1"/>
              </a:solidFill>
              <a:latin typeface="Quantico"/>
            </a:endParaRPr>
          </a:p>
          <a:p>
            <a:pPr marL="457200" indent="-457200" algn="just">
              <a:spcBef>
                <a:spcPts val="600"/>
              </a:spcBef>
              <a:spcAft>
                <a:spcPts val="600"/>
              </a:spcAft>
              <a:buSzPct val="70000"/>
              <a:buFont typeface="Courier New" panose="02070309020205020404" pitchFamily="49" charset="0"/>
              <a:buChar char="o"/>
              <a:defRPr sz="3800">
                <a:latin typeface="Century Schoolbook"/>
                <a:ea typeface="Century Schoolbook"/>
                <a:cs typeface="Century Schoolbook"/>
                <a:sym typeface="Century Schoolbook"/>
              </a:defRPr>
            </a:pPr>
            <a:r>
              <a:rPr lang="en-US" sz="2400" kern="1200" dirty="0" err="1">
                <a:solidFill>
                  <a:schemeClr val="tx1"/>
                </a:solidFill>
                <a:latin typeface="Quantico"/>
              </a:rPr>
              <a:t>Métodos</a:t>
            </a:r>
            <a:endParaRPr lang="en-US" sz="2400" kern="1200" dirty="0">
              <a:solidFill>
                <a:schemeClr val="tx1"/>
              </a:solidFill>
              <a:latin typeface="Quantico"/>
            </a:endParaRPr>
          </a:p>
        </p:txBody>
      </p:sp>
    </p:spTree>
    <p:extLst>
      <p:ext uri="{BB962C8B-B14F-4D97-AF65-F5344CB8AC3E}">
        <p14:creationId xmlns:p14="http://schemas.microsoft.com/office/powerpoint/2010/main" val="8453298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>
          <a:extLst>
            <a:ext uri="{FF2B5EF4-FFF2-40B4-BE49-F238E27FC236}">
              <a16:creationId xmlns:a16="http://schemas.microsoft.com/office/drawing/2014/main" id="{F35707CD-6802-0AFD-5A78-4A24FDD04F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E580B5D2-0A34-4B2C-95DC-B9809B58C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Objetos</a:t>
            </a:r>
          </a:p>
        </p:txBody>
      </p:sp>
      <p:pic>
        <p:nvPicPr>
          <p:cNvPr id="2" name="Espaço Reservado para Conteúdo 4">
            <a:extLst>
              <a:ext uri="{FF2B5EF4-FFF2-40B4-BE49-F238E27FC236}">
                <a16:creationId xmlns:a16="http://schemas.microsoft.com/office/drawing/2014/main" id="{16E22252-71FF-B09D-E0EC-D83F0F39DD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2870" y="811650"/>
            <a:ext cx="6638259" cy="3947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500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>
          <a:extLst>
            <a:ext uri="{FF2B5EF4-FFF2-40B4-BE49-F238E27FC236}">
              <a16:creationId xmlns:a16="http://schemas.microsoft.com/office/drawing/2014/main" id="{D203A2D4-63DC-A548-4195-CF8D53CB2A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5F37BD34-E699-5584-2D66-CAE58705A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Objetos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396E045-24ED-5905-F615-578FA4F0F3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890"/>
          <a:stretch/>
        </p:blipFill>
        <p:spPr>
          <a:xfrm>
            <a:off x="748302" y="1119499"/>
            <a:ext cx="7647395" cy="2745069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F43A64A8-0D7A-3F85-F1EC-B4402C9D8971}"/>
              </a:ext>
            </a:extLst>
          </p:cNvPr>
          <p:cNvSpPr txBox="1"/>
          <p:nvPr/>
        </p:nvSpPr>
        <p:spPr>
          <a:xfrm>
            <a:off x="748302" y="3870112"/>
            <a:ext cx="53751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https://morioh.com/a/bc378123bf9a/class-and-object-in-java-oops</a:t>
            </a:r>
          </a:p>
        </p:txBody>
      </p:sp>
    </p:spTree>
    <p:extLst>
      <p:ext uri="{BB962C8B-B14F-4D97-AF65-F5344CB8AC3E}">
        <p14:creationId xmlns:p14="http://schemas.microsoft.com/office/powerpoint/2010/main" val="22451391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>
          <a:extLst>
            <a:ext uri="{FF2B5EF4-FFF2-40B4-BE49-F238E27FC236}">
              <a16:creationId xmlns:a16="http://schemas.microsoft.com/office/drawing/2014/main" id="{6BA19881-757F-338E-7D18-D59606F963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5C9F1463-64A3-2488-9664-FFFBA610AF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Objeto e instância</a:t>
            </a:r>
          </a:p>
        </p:txBody>
      </p:sp>
      <p:sp>
        <p:nvSpPr>
          <p:cNvPr id="4" name="Retângulo: Cantos Diagonais Arredondados 3">
            <a:extLst>
              <a:ext uri="{FF2B5EF4-FFF2-40B4-BE49-F238E27FC236}">
                <a16:creationId xmlns:a16="http://schemas.microsoft.com/office/drawing/2014/main" id="{D91455CA-5F19-7821-C7DA-824BD4198357}"/>
              </a:ext>
            </a:extLst>
          </p:cNvPr>
          <p:cNvSpPr/>
          <p:nvPr/>
        </p:nvSpPr>
        <p:spPr>
          <a:xfrm>
            <a:off x="565447" y="1371921"/>
            <a:ext cx="3196127" cy="897308"/>
          </a:xfrm>
          <a:custGeom>
            <a:avLst/>
            <a:gdLst>
              <a:gd name="connsiteX0" fmla="*/ 149554 w 3196127"/>
              <a:gd name="connsiteY0" fmla="*/ 0 h 897308"/>
              <a:gd name="connsiteX1" fmla="*/ 718248 w 3196127"/>
              <a:gd name="connsiteY1" fmla="*/ 0 h 897308"/>
              <a:gd name="connsiteX2" fmla="*/ 1256476 w 3196127"/>
              <a:gd name="connsiteY2" fmla="*/ 0 h 897308"/>
              <a:gd name="connsiteX3" fmla="*/ 1794703 w 3196127"/>
              <a:gd name="connsiteY3" fmla="*/ 0 h 897308"/>
              <a:gd name="connsiteX4" fmla="*/ 2241534 w 3196127"/>
              <a:gd name="connsiteY4" fmla="*/ 0 h 897308"/>
              <a:gd name="connsiteX5" fmla="*/ 2688365 w 3196127"/>
              <a:gd name="connsiteY5" fmla="*/ 0 h 897308"/>
              <a:gd name="connsiteX6" fmla="*/ 3196127 w 3196127"/>
              <a:gd name="connsiteY6" fmla="*/ 0 h 897308"/>
              <a:gd name="connsiteX7" fmla="*/ 3196127 w 3196127"/>
              <a:gd name="connsiteY7" fmla="*/ 0 h 897308"/>
              <a:gd name="connsiteX8" fmla="*/ 3196127 w 3196127"/>
              <a:gd name="connsiteY8" fmla="*/ 381355 h 897308"/>
              <a:gd name="connsiteX9" fmla="*/ 3196127 w 3196127"/>
              <a:gd name="connsiteY9" fmla="*/ 747754 h 897308"/>
              <a:gd name="connsiteX10" fmla="*/ 3046573 w 3196127"/>
              <a:gd name="connsiteY10" fmla="*/ 897308 h 897308"/>
              <a:gd name="connsiteX11" fmla="*/ 2630208 w 3196127"/>
              <a:gd name="connsiteY11" fmla="*/ 897308 h 897308"/>
              <a:gd name="connsiteX12" fmla="*/ 2152912 w 3196127"/>
              <a:gd name="connsiteY12" fmla="*/ 897308 h 897308"/>
              <a:gd name="connsiteX13" fmla="*/ 1614684 w 3196127"/>
              <a:gd name="connsiteY13" fmla="*/ 897308 h 897308"/>
              <a:gd name="connsiteX14" fmla="*/ 1076456 w 3196127"/>
              <a:gd name="connsiteY14" fmla="*/ 897308 h 897308"/>
              <a:gd name="connsiteX15" fmla="*/ 660091 w 3196127"/>
              <a:gd name="connsiteY15" fmla="*/ 897308 h 897308"/>
              <a:gd name="connsiteX16" fmla="*/ 0 w 3196127"/>
              <a:gd name="connsiteY16" fmla="*/ 897308 h 897308"/>
              <a:gd name="connsiteX17" fmla="*/ 0 w 3196127"/>
              <a:gd name="connsiteY17" fmla="*/ 897308 h 897308"/>
              <a:gd name="connsiteX18" fmla="*/ 0 w 3196127"/>
              <a:gd name="connsiteY18" fmla="*/ 545864 h 897308"/>
              <a:gd name="connsiteX19" fmla="*/ 0 w 3196127"/>
              <a:gd name="connsiteY19" fmla="*/ 149554 h 897308"/>
              <a:gd name="connsiteX20" fmla="*/ 149554 w 3196127"/>
              <a:gd name="connsiteY20" fmla="*/ 0 h 897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196127" h="897308" fill="none" extrusionOk="0">
                <a:moveTo>
                  <a:pt x="149554" y="0"/>
                </a:moveTo>
                <a:cubicBezTo>
                  <a:pt x="280775" y="-9036"/>
                  <a:pt x="520201" y="1705"/>
                  <a:pt x="718248" y="0"/>
                </a:cubicBezTo>
                <a:cubicBezTo>
                  <a:pt x="916295" y="-1705"/>
                  <a:pt x="1013538" y="63393"/>
                  <a:pt x="1256476" y="0"/>
                </a:cubicBezTo>
                <a:cubicBezTo>
                  <a:pt x="1499414" y="-63393"/>
                  <a:pt x="1640971" y="17897"/>
                  <a:pt x="1794703" y="0"/>
                </a:cubicBezTo>
                <a:cubicBezTo>
                  <a:pt x="1948435" y="-17897"/>
                  <a:pt x="2105274" y="21485"/>
                  <a:pt x="2241534" y="0"/>
                </a:cubicBezTo>
                <a:cubicBezTo>
                  <a:pt x="2377794" y="-21485"/>
                  <a:pt x="2470275" y="3877"/>
                  <a:pt x="2688365" y="0"/>
                </a:cubicBezTo>
                <a:cubicBezTo>
                  <a:pt x="2906455" y="-3877"/>
                  <a:pt x="2997901" y="44979"/>
                  <a:pt x="3196127" y="0"/>
                </a:cubicBezTo>
                <a:lnTo>
                  <a:pt x="3196127" y="0"/>
                </a:lnTo>
                <a:cubicBezTo>
                  <a:pt x="3211595" y="103021"/>
                  <a:pt x="3177916" y="197751"/>
                  <a:pt x="3196127" y="381355"/>
                </a:cubicBezTo>
                <a:cubicBezTo>
                  <a:pt x="3214338" y="564959"/>
                  <a:pt x="3174348" y="645363"/>
                  <a:pt x="3196127" y="747754"/>
                </a:cubicBezTo>
                <a:cubicBezTo>
                  <a:pt x="3200240" y="830320"/>
                  <a:pt x="3107559" y="900353"/>
                  <a:pt x="3046573" y="897308"/>
                </a:cubicBezTo>
                <a:cubicBezTo>
                  <a:pt x="2933293" y="909139"/>
                  <a:pt x="2802827" y="860074"/>
                  <a:pt x="2630208" y="897308"/>
                </a:cubicBezTo>
                <a:cubicBezTo>
                  <a:pt x="2457589" y="934542"/>
                  <a:pt x="2379518" y="862472"/>
                  <a:pt x="2152912" y="897308"/>
                </a:cubicBezTo>
                <a:cubicBezTo>
                  <a:pt x="1926306" y="932144"/>
                  <a:pt x="1734540" y="865005"/>
                  <a:pt x="1614684" y="897308"/>
                </a:cubicBezTo>
                <a:cubicBezTo>
                  <a:pt x="1494828" y="929611"/>
                  <a:pt x="1207464" y="835576"/>
                  <a:pt x="1076456" y="897308"/>
                </a:cubicBezTo>
                <a:cubicBezTo>
                  <a:pt x="945448" y="959040"/>
                  <a:pt x="760738" y="892636"/>
                  <a:pt x="660091" y="897308"/>
                </a:cubicBezTo>
                <a:cubicBezTo>
                  <a:pt x="559444" y="901980"/>
                  <a:pt x="265602" y="861404"/>
                  <a:pt x="0" y="897308"/>
                </a:cubicBezTo>
                <a:lnTo>
                  <a:pt x="0" y="897308"/>
                </a:lnTo>
                <a:cubicBezTo>
                  <a:pt x="-32120" y="801145"/>
                  <a:pt x="36474" y="660420"/>
                  <a:pt x="0" y="545864"/>
                </a:cubicBezTo>
                <a:cubicBezTo>
                  <a:pt x="-36474" y="431308"/>
                  <a:pt x="21361" y="233925"/>
                  <a:pt x="0" y="149554"/>
                </a:cubicBezTo>
                <a:cubicBezTo>
                  <a:pt x="-2763" y="65369"/>
                  <a:pt x="72912" y="-4298"/>
                  <a:pt x="149554" y="0"/>
                </a:cubicBezTo>
                <a:close/>
              </a:path>
              <a:path w="3196127" h="897308" stroke="0" extrusionOk="0">
                <a:moveTo>
                  <a:pt x="149554" y="0"/>
                </a:moveTo>
                <a:cubicBezTo>
                  <a:pt x="254146" y="-45525"/>
                  <a:pt x="452486" y="54528"/>
                  <a:pt x="657316" y="0"/>
                </a:cubicBezTo>
                <a:cubicBezTo>
                  <a:pt x="862146" y="-54528"/>
                  <a:pt x="991409" y="59249"/>
                  <a:pt x="1226010" y="0"/>
                </a:cubicBezTo>
                <a:cubicBezTo>
                  <a:pt x="1460611" y="-59249"/>
                  <a:pt x="1593845" y="14441"/>
                  <a:pt x="1703306" y="0"/>
                </a:cubicBezTo>
                <a:cubicBezTo>
                  <a:pt x="1812767" y="-14441"/>
                  <a:pt x="1974186" y="38408"/>
                  <a:pt x="2211068" y="0"/>
                </a:cubicBezTo>
                <a:cubicBezTo>
                  <a:pt x="2447950" y="-38408"/>
                  <a:pt x="2489098" y="34936"/>
                  <a:pt x="2627433" y="0"/>
                </a:cubicBezTo>
                <a:cubicBezTo>
                  <a:pt x="2765769" y="-34936"/>
                  <a:pt x="2956524" y="19609"/>
                  <a:pt x="3196127" y="0"/>
                </a:cubicBezTo>
                <a:lnTo>
                  <a:pt x="3196127" y="0"/>
                </a:lnTo>
                <a:cubicBezTo>
                  <a:pt x="3220835" y="150199"/>
                  <a:pt x="3193323" y="238857"/>
                  <a:pt x="3196127" y="366399"/>
                </a:cubicBezTo>
                <a:cubicBezTo>
                  <a:pt x="3198931" y="493941"/>
                  <a:pt x="3173173" y="578737"/>
                  <a:pt x="3196127" y="747754"/>
                </a:cubicBezTo>
                <a:cubicBezTo>
                  <a:pt x="3191369" y="831364"/>
                  <a:pt x="3115319" y="892848"/>
                  <a:pt x="3046573" y="897308"/>
                </a:cubicBezTo>
                <a:cubicBezTo>
                  <a:pt x="2926431" y="929002"/>
                  <a:pt x="2746107" y="844076"/>
                  <a:pt x="2569277" y="897308"/>
                </a:cubicBezTo>
                <a:cubicBezTo>
                  <a:pt x="2392447" y="950540"/>
                  <a:pt x="2337908" y="876916"/>
                  <a:pt x="2152912" y="897308"/>
                </a:cubicBezTo>
                <a:cubicBezTo>
                  <a:pt x="1967917" y="917700"/>
                  <a:pt x="1876456" y="881179"/>
                  <a:pt x="1645149" y="897308"/>
                </a:cubicBezTo>
                <a:cubicBezTo>
                  <a:pt x="1413842" y="913437"/>
                  <a:pt x="1320895" y="860455"/>
                  <a:pt x="1167853" y="897308"/>
                </a:cubicBezTo>
                <a:cubicBezTo>
                  <a:pt x="1014811" y="934161"/>
                  <a:pt x="792874" y="841517"/>
                  <a:pt x="599159" y="897308"/>
                </a:cubicBezTo>
                <a:cubicBezTo>
                  <a:pt x="405444" y="953099"/>
                  <a:pt x="259872" y="868783"/>
                  <a:pt x="0" y="897308"/>
                </a:cubicBezTo>
                <a:lnTo>
                  <a:pt x="0" y="897308"/>
                </a:lnTo>
                <a:cubicBezTo>
                  <a:pt x="-41770" y="729149"/>
                  <a:pt x="14948" y="621482"/>
                  <a:pt x="0" y="530909"/>
                </a:cubicBezTo>
                <a:cubicBezTo>
                  <a:pt x="-14948" y="440336"/>
                  <a:pt x="23146" y="258526"/>
                  <a:pt x="0" y="149554"/>
                </a:cubicBezTo>
                <a:cubicBezTo>
                  <a:pt x="2174" y="57481"/>
                  <a:pt x="43556" y="3638"/>
                  <a:pt x="149554" y="0"/>
                </a:cubicBezTo>
                <a:close/>
              </a:path>
            </a:pathLst>
          </a:custGeom>
          <a:solidFill>
            <a:srgbClr val="78206E"/>
          </a:solidFill>
          <a:ln>
            <a:extLst>
              <a:ext uri="{C807C97D-BFC1-408E-A445-0C87EB9F89A2}">
                <ask:lineSketchStyleProps xmlns:ask="http://schemas.microsoft.com/office/drawing/2018/sketchyshapes" sd="1960801301">
                  <a:prstGeom prst="round2Diag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4000" dirty="0"/>
              <a:t>OBJETO</a:t>
            </a:r>
          </a:p>
        </p:txBody>
      </p:sp>
      <p:sp>
        <p:nvSpPr>
          <p:cNvPr id="5" name="Retângulo: Cantos Diagonais Arredondados 4">
            <a:extLst>
              <a:ext uri="{FF2B5EF4-FFF2-40B4-BE49-F238E27FC236}">
                <a16:creationId xmlns:a16="http://schemas.microsoft.com/office/drawing/2014/main" id="{4D6D9FC7-5DD4-0CC2-397B-8FA7D880443B}"/>
              </a:ext>
            </a:extLst>
          </p:cNvPr>
          <p:cNvSpPr/>
          <p:nvPr/>
        </p:nvSpPr>
        <p:spPr>
          <a:xfrm>
            <a:off x="5126052" y="1371921"/>
            <a:ext cx="3196127" cy="897308"/>
          </a:xfrm>
          <a:custGeom>
            <a:avLst/>
            <a:gdLst>
              <a:gd name="connsiteX0" fmla="*/ 149554 w 3196127"/>
              <a:gd name="connsiteY0" fmla="*/ 0 h 897308"/>
              <a:gd name="connsiteX1" fmla="*/ 718248 w 3196127"/>
              <a:gd name="connsiteY1" fmla="*/ 0 h 897308"/>
              <a:gd name="connsiteX2" fmla="*/ 1256476 w 3196127"/>
              <a:gd name="connsiteY2" fmla="*/ 0 h 897308"/>
              <a:gd name="connsiteX3" fmla="*/ 1794703 w 3196127"/>
              <a:gd name="connsiteY3" fmla="*/ 0 h 897308"/>
              <a:gd name="connsiteX4" fmla="*/ 2241534 w 3196127"/>
              <a:gd name="connsiteY4" fmla="*/ 0 h 897308"/>
              <a:gd name="connsiteX5" fmla="*/ 2688365 w 3196127"/>
              <a:gd name="connsiteY5" fmla="*/ 0 h 897308"/>
              <a:gd name="connsiteX6" fmla="*/ 3196127 w 3196127"/>
              <a:gd name="connsiteY6" fmla="*/ 0 h 897308"/>
              <a:gd name="connsiteX7" fmla="*/ 3196127 w 3196127"/>
              <a:gd name="connsiteY7" fmla="*/ 0 h 897308"/>
              <a:gd name="connsiteX8" fmla="*/ 3196127 w 3196127"/>
              <a:gd name="connsiteY8" fmla="*/ 381355 h 897308"/>
              <a:gd name="connsiteX9" fmla="*/ 3196127 w 3196127"/>
              <a:gd name="connsiteY9" fmla="*/ 747754 h 897308"/>
              <a:gd name="connsiteX10" fmla="*/ 3046573 w 3196127"/>
              <a:gd name="connsiteY10" fmla="*/ 897308 h 897308"/>
              <a:gd name="connsiteX11" fmla="*/ 2630208 w 3196127"/>
              <a:gd name="connsiteY11" fmla="*/ 897308 h 897308"/>
              <a:gd name="connsiteX12" fmla="*/ 2152912 w 3196127"/>
              <a:gd name="connsiteY12" fmla="*/ 897308 h 897308"/>
              <a:gd name="connsiteX13" fmla="*/ 1614684 w 3196127"/>
              <a:gd name="connsiteY13" fmla="*/ 897308 h 897308"/>
              <a:gd name="connsiteX14" fmla="*/ 1076456 w 3196127"/>
              <a:gd name="connsiteY14" fmla="*/ 897308 h 897308"/>
              <a:gd name="connsiteX15" fmla="*/ 660091 w 3196127"/>
              <a:gd name="connsiteY15" fmla="*/ 897308 h 897308"/>
              <a:gd name="connsiteX16" fmla="*/ 0 w 3196127"/>
              <a:gd name="connsiteY16" fmla="*/ 897308 h 897308"/>
              <a:gd name="connsiteX17" fmla="*/ 0 w 3196127"/>
              <a:gd name="connsiteY17" fmla="*/ 897308 h 897308"/>
              <a:gd name="connsiteX18" fmla="*/ 0 w 3196127"/>
              <a:gd name="connsiteY18" fmla="*/ 545864 h 897308"/>
              <a:gd name="connsiteX19" fmla="*/ 0 w 3196127"/>
              <a:gd name="connsiteY19" fmla="*/ 149554 h 897308"/>
              <a:gd name="connsiteX20" fmla="*/ 149554 w 3196127"/>
              <a:gd name="connsiteY20" fmla="*/ 0 h 897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196127" h="897308" fill="none" extrusionOk="0">
                <a:moveTo>
                  <a:pt x="149554" y="0"/>
                </a:moveTo>
                <a:cubicBezTo>
                  <a:pt x="280775" y="-9036"/>
                  <a:pt x="520201" y="1705"/>
                  <a:pt x="718248" y="0"/>
                </a:cubicBezTo>
                <a:cubicBezTo>
                  <a:pt x="916295" y="-1705"/>
                  <a:pt x="1013538" y="63393"/>
                  <a:pt x="1256476" y="0"/>
                </a:cubicBezTo>
                <a:cubicBezTo>
                  <a:pt x="1499414" y="-63393"/>
                  <a:pt x="1640971" y="17897"/>
                  <a:pt x="1794703" y="0"/>
                </a:cubicBezTo>
                <a:cubicBezTo>
                  <a:pt x="1948435" y="-17897"/>
                  <a:pt x="2105274" y="21485"/>
                  <a:pt x="2241534" y="0"/>
                </a:cubicBezTo>
                <a:cubicBezTo>
                  <a:pt x="2377794" y="-21485"/>
                  <a:pt x="2470275" y="3877"/>
                  <a:pt x="2688365" y="0"/>
                </a:cubicBezTo>
                <a:cubicBezTo>
                  <a:pt x="2906455" y="-3877"/>
                  <a:pt x="2997901" y="44979"/>
                  <a:pt x="3196127" y="0"/>
                </a:cubicBezTo>
                <a:lnTo>
                  <a:pt x="3196127" y="0"/>
                </a:lnTo>
                <a:cubicBezTo>
                  <a:pt x="3211595" y="103021"/>
                  <a:pt x="3177916" y="197751"/>
                  <a:pt x="3196127" y="381355"/>
                </a:cubicBezTo>
                <a:cubicBezTo>
                  <a:pt x="3214338" y="564959"/>
                  <a:pt x="3174348" y="645363"/>
                  <a:pt x="3196127" y="747754"/>
                </a:cubicBezTo>
                <a:cubicBezTo>
                  <a:pt x="3200240" y="830320"/>
                  <a:pt x="3107559" y="900353"/>
                  <a:pt x="3046573" y="897308"/>
                </a:cubicBezTo>
                <a:cubicBezTo>
                  <a:pt x="2933293" y="909139"/>
                  <a:pt x="2802827" y="860074"/>
                  <a:pt x="2630208" y="897308"/>
                </a:cubicBezTo>
                <a:cubicBezTo>
                  <a:pt x="2457589" y="934542"/>
                  <a:pt x="2379518" y="862472"/>
                  <a:pt x="2152912" y="897308"/>
                </a:cubicBezTo>
                <a:cubicBezTo>
                  <a:pt x="1926306" y="932144"/>
                  <a:pt x="1734540" y="865005"/>
                  <a:pt x="1614684" y="897308"/>
                </a:cubicBezTo>
                <a:cubicBezTo>
                  <a:pt x="1494828" y="929611"/>
                  <a:pt x="1207464" y="835576"/>
                  <a:pt x="1076456" y="897308"/>
                </a:cubicBezTo>
                <a:cubicBezTo>
                  <a:pt x="945448" y="959040"/>
                  <a:pt x="760738" y="892636"/>
                  <a:pt x="660091" y="897308"/>
                </a:cubicBezTo>
                <a:cubicBezTo>
                  <a:pt x="559444" y="901980"/>
                  <a:pt x="265602" y="861404"/>
                  <a:pt x="0" y="897308"/>
                </a:cubicBezTo>
                <a:lnTo>
                  <a:pt x="0" y="897308"/>
                </a:lnTo>
                <a:cubicBezTo>
                  <a:pt x="-32120" y="801145"/>
                  <a:pt x="36474" y="660420"/>
                  <a:pt x="0" y="545864"/>
                </a:cubicBezTo>
                <a:cubicBezTo>
                  <a:pt x="-36474" y="431308"/>
                  <a:pt x="21361" y="233925"/>
                  <a:pt x="0" y="149554"/>
                </a:cubicBezTo>
                <a:cubicBezTo>
                  <a:pt x="-2763" y="65369"/>
                  <a:pt x="72912" y="-4298"/>
                  <a:pt x="149554" y="0"/>
                </a:cubicBezTo>
                <a:close/>
              </a:path>
              <a:path w="3196127" h="897308" stroke="0" extrusionOk="0">
                <a:moveTo>
                  <a:pt x="149554" y="0"/>
                </a:moveTo>
                <a:cubicBezTo>
                  <a:pt x="254146" y="-45525"/>
                  <a:pt x="452486" y="54528"/>
                  <a:pt x="657316" y="0"/>
                </a:cubicBezTo>
                <a:cubicBezTo>
                  <a:pt x="862146" y="-54528"/>
                  <a:pt x="991409" y="59249"/>
                  <a:pt x="1226010" y="0"/>
                </a:cubicBezTo>
                <a:cubicBezTo>
                  <a:pt x="1460611" y="-59249"/>
                  <a:pt x="1593845" y="14441"/>
                  <a:pt x="1703306" y="0"/>
                </a:cubicBezTo>
                <a:cubicBezTo>
                  <a:pt x="1812767" y="-14441"/>
                  <a:pt x="1974186" y="38408"/>
                  <a:pt x="2211068" y="0"/>
                </a:cubicBezTo>
                <a:cubicBezTo>
                  <a:pt x="2447950" y="-38408"/>
                  <a:pt x="2489098" y="34936"/>
                  <a:pt x="2627433" y="0"/>
                </a:cubicBezTo>
                <a:cubicBezTo>
                  <a:pt x="2765769" y="-34936"/>
                  <a:pt x="2956524" y="19609"/>
                  <a:pt x="3196127" y="0"/>
                </a:cubicBezTo>
                <a:lnTo>
                  <a:pt x="3196127" y="0"/>
                </a:lnTo>
                <a:cubicBezTo>
                  <a:pt x="3220835" y="150199"/>
                  <a:pt x="3193323" y="238857"/>
                  <a:pt x="3196127" y="366399"/>
                </a:cubicBezTo>
                <a:cubicBezTo>
                  <a:pt x="3198931" y="493941"/>
                  <a:pt x="3173173" y="578737"/>
                  <a:pt x="3196127" y="747754"/>
                </a:cubicBezTo>
                <a:cubicBezTo>
                  <a:pt x="3191369" y="831364"/>
                  <a:pt x="3115319" y="892848"/>
                  <a:pt x="3046573" y="897308"/>
                </a:cubicBezTo>
                <a:cubicBezTo>
                  <a:pt x="2926431" y="929002"/>
                  <a:pt x="2746107" y="844076"/>
                  <a:pt x="2569277" y="897308"/>
                </a:cubicBezTo>
                <a:cubicBezTo>
                  <a:pt x="2392447" y="950540"/>
                  <a:pt x="2337908" y="876916"/>
                  <a:pt x="2152912" y="897308"/>
                </a:cubicBezTo>
                <a:cubicBezTo>
                  <a:pt x="1967917" y="917700"/>
                  <a:pt x="1876456" y="881179"/>
                  <a:pt x="1645149" y="897308"/>
                </a:cubicBezTo>
                <a:cubicBezTo>
                  <a:pt x="1413842" y="913437"/>
                  <a:pt x="1320895" y="860455"/>
                  <a:pt x="1167853" y="897308"/>
                </a:cubicBezTo>
                <a:cubicBezTo>
                  <a:pt x="1014811" y="934161"/>
                  <a:pt x="792874" y="841517"/>
                  <a:pt x="599159" y="897308"/>
                </a:cubicBezTo>
                <a:cubicBezTo>
                  <a:pt x="405444" y="953099"/>
                  <a:pt x="259872" y="868783"/>
                  <a:pt x="0" y="897308"/>
                </a:cubicBezTo>
                <a:lnTo>
                  <a:pt x="0" y="897308"/>
                </a:lnTo>
                <a:cubicBezTo>
                  <a:pt x="-41770" y="729149"/>
                  <a:pt x="14948" y="621482"/>
                  <a:pt x="0" y="530909"/>
                </a:cubicBezTo>
                <a:cubicBezTo>
                  <a:pt x="-14948" y="440336"/>
                  <a:pt x="23146" y="258526"/>
                  <a:pt x="0" y="149554"/>
                </a:cubicBezTo>
                <a:cubicBezTo>
                  <a:pt x="2174" y="57481"/>
                  <a:pt x="43556" y="3638"/>
                  <a:pt x="149554" y="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1960801301">
                  <a:prstGeom prst="round2Diag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4000" dirty="0"/>
              <a:t>INSTÂNCIA</a:t>
            </a:r>
          </a:p>
        </p:txBody>
      </p:sp>
      <p:sp>
        <p:nvSpPr>
          <p:cNvPr id="9" name="Igual a 8">
            <a:extLst>
              <a:ext uri="{FF2B5EF4-FFF2-40B4-BE49-F238E27FC236}">
                <a16:creationId xmlns:a16="http://schemas.microsoft.com/office/drawing/2014/main" id="{8E00DF7B-14DF-F206-8CF6-AE12A6CCD7BB}"/>
              </a:ext>
            </a:extLst>
          </p:cNvPr>
          <p:cNvSpPr/>
          <p:nvPr/>
        </p:nvSpPr>
        <p:spPr>
          <a:xfrm>
            <a:off x="3874093" y="1213823"/>
            <a:ext cx="1139439" cy="1213503"/>
          </a:xfrm>
          <a:prstGeom prst="mathEqual">
            <a:avLst>
              <a:gd name="adj1" fmla="val 8027"/>
              <a:gd name="adj2" fmla="val 11760"/>
            </a:avLst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pic>
        <p:nvPicPr>
          <p:cNvPr id="11" name="Gráfico 10" descr="Ponto de interrogação com preenchimento sólido">
            <a:extLst>
              <a:ext uri="{FF2B5EF4-FFF2-40B4-BE49-F238E27FC236}">
                <a16:creationId xmlns:a16="http://schemas.microsoft.com/office/drawing/2014/main" id="{B2D49633-1815-277F-BA04-DBD9F0A18A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34397" y="2571750"/>
            <a:ext cx="1818830" cy="1818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6921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>
          <a:extLst>
            <a:ext uri="{FF2B5EF4-FFF2-40B4-BE49-F238E27FC236}">
              <a16:creationId xmlns:a16="http://schemas.microsoft.com/office/drawing/2014/main" id="{EA8A470A-CDDF-40C5-F7E5-DF2624D6CC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845AAE9F-5F86-9A7D-61EA-FA185C854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Objeto e instância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7BFA5060-23AB-7E9A-8C9F-DE7C33A8D887}"/>
              </a:ext>
            </a:extLst>
          </p:cNvPr>
          <p:cNvSpPr txBox="1"/>
          <p:nvPr/>
        </p:nvSpPr>
        <p:spPr>
          <a:xfrm>
            <a:off x="286282" y="1207668"/>
            <a:ext cx="8571431" cy="29132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just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SzPct val="70000"/>
              <a:buFont typeface="Courier New" panose="02070309020205020404" pitchFamily="49" charset="0"/>
              <a:buChar char="o"/>
              <a:defRPr sz="3800">
                <a:latin typeface="Century Schoolbook"/>
                <a:ea typeface="Century Schoolbook"/>
                <a:cs typeface="Century Schoolbook"/>
                <a:sym typeface="Century Schoolbook"/>
              </a:defRPr>
            </a:pPr>
            <a:r>
              <a:rPr lang="pt-BR" sz="2400" kern="1200" dirty="0">
                <a:solidFill>
                  <a:schemeClr val="tx1"/>
                </a:solidFill>
                <a:latin typeface="Quantico"/>
              </a:rPr>
              <a:t>Em OO, os termos objeto e instância de classe costumam ser utilizados como sinônimos.</a:t>
            </a:r>
          </a:p>
          <a:p>
            <a:pPr marL="717550" lvl="7" indent="-342900" algn="just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SzPct val="70000"/>
              <a:buFont typeface="Wingdings" panose="05000000000000000000" pitchFamily="2" charset="2"/>
              <a:buChar char="§"/>
              <a:defRPr sz="3800">
                <a:latin typeface="Century Schoolbook"/>
                <a:ea typeface="Century Schoolbook"/>
                <a:cs typeface="Century Schoolbook"/>
                <a:sym typeface="Century Schoolbook"/>
              </a:defRPr>
            </a:pPr>
            <a:r>
              <a:rPr lang="pt-BR" sz="2400" kern="1200" cap="small" dirty="0">
                <a:solidFill>
                  <a:schemeClr val="accent5">
                    <a:lumMod val="75000"/>
                  </a:schemeClr>
                </a:solidFill>
                <a:latin typeface="Quantico"/>
              </a:rPr>
              <a:t>Objeto</a:t>
            </a:r>
            <a:r>
              <a:rPr lang="pt-BR" sz="2400" kern="1200" dirty="0">
                <a:solidFill>
                  <a:schemeClr val="tx1"/>
                </a:solidFill>
                <a:latin typeface="Quantico"/>
              </a:rPr>
              <a:t>: uma ocorrência específica e real que pertence a uma classe.</a:t>
            </a:r>
          </a:p>
          <a:p>
            <a:pPr marL="717550" lvl="4" indent="-342900" algn="just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SzPct val="70000"/>
              <a:buFont typeface="Wingdings" panose="05000000000000000000" pitchFamily="2" charset="2"/>
              <a:buChar char="§"/>
              <a:defRPr sz="3800">
                <a:latin typeface="Century Schoolbook"/>
                <a:ea typeface="Century Schoolbook"/>
                <a:cs typeface="Century Schoolbook"/>
                <a:sym typeface="Century Schoolbook"/>
              </a:defRPr>
            </a:pPr>
            <a:r>
              <a:rPr lang="pt-BR" sz="2400" kern="1200" cap="small" dirty="0">
                <a:solidFill>
                  <a:srgbClr val="00B050"/>
                </a:solidFill>
                <a:latin typeface="Quantico"/>
              </a:rPr>
              <a:t>Instância</a:t>
            </a:r>
            <a:r>
              <a:rPr lang="pt-BR" sz="2400" kern="1200" dirty="0">
                <a:solidFill>
                  <a:schemeClr val="tx1"/>
                </a:solidFill>
                <a:latin typeface="Quantico"/>
              </a:rPr>
              <a:t>: coisa técnica que permite a existência de um objeto na memória. É virtual.</a:t>
            </a:r>
          </a:p>
        </p:txBody>
      </p:sp>
    </p:spTree>
    <p:extLst>
      <p:ext uri="{BB962C8B-B14F-4D97-AF65-F5344CB8AC3E}">
        <p14:creationId xmlns:p14="http://schemas.microsoft.com/office/powerpoint/2010/main" val="11978303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>
          <a:extLst>
            <a:ext uri="{FF2B5EF4-FFF2-40B4-BE49-F238E27FC236}">
              <a16:creationId xmlns:a16="http://schemas.microsoft.com/office/drawing/2014/main" id="{24FECFFA-FA24-1248-F752-7E32FAEA10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F2A0744B-C560-2909-4EBA-218D07F78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Valores de atributos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4BDCD900-CD6C-56DF-09D3-D2F4DDE08476}"/>
              </a:ext>
            </a:extLst>
          </p:cNvPr>
          <p:cNvSpPr txBox="1"/>
          <p:nvPr/>
        </p:nvSpPr>
        <p:spPr>
          <a:xfrm>
            <a:off x="286282" y="1515316"/>
            <a:ext cx="8571431" cy="24922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just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SzPct val="70000"/>
              <a:buFont typeface="Courier New" panose="02070309020205020404" pitchFamily="49" charset="0"/>
              <a:buChar char="o"/>
              <a:defRPr sz="3800">
                <a:latin typeface="Century Schoolbook"/>
                <a:ea typeface="Century Schoolbook"/>
                <a:cs typeface="Century Schoolbook"/>
                <a:sym typeface="Century Schoolbook"/>
              </a:defRPr>
            </a:pPr>
            <a:r>
              <a:rPr lang="pt-BR" sz="2400" kern="1200" dirty="0">
                <a:solidFill>
                  <a:schemeClr val="tx1"/>
                </a:solidFill>
                <a:latin typeface="Quantico"/>
              </a:rPr>
              <a:t>Um carro tem muitos atributos, os quais são representados nos diagramas de engenharia.</a:t>
            </a:r>
          </a:p>
          <a:p>
            <a:pPr marL="457200" indent="-457200" algn="just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SzPct val="70000"/>
              <a:buFont typeface="Courier New" panose="02070309020205020404" pitchFamily="49" charset="0"/>
              <a:buChar char="o"/>
              <a:defRPr sz="3800">
                <a:latin typeface="Century Schoolbook"/>
                <a:ea typeface="Century Schoolbook"/>
                <a:cs typeface="Century Schoolbook"/>
                <a:sym typeface="Century Schoolbook"/>
              </a:defRPr>
            </a:pPr>
            <a:r>
              <a:rPr lang="pt-BR" sz="2400" kern="1200" dirty="0">
                <a:solidFill>
                  <a:schemeClr val="tx1"/>
                </a:solidFill>
                <a:latin typeface="Quantico"/>
              </a:rPr>
              <a:t>Um carro mantém seus próprios valores dos atributos</a:t>
            </a:r>
          </a:p>
          <a:p>
            <a:pPr marL="896938" indent="-457200" algn="just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SzPct val="70000"/>
              <a:buFont typeface="Wingdings" panose="05000000000000000000" pitchFamily="2" charset="2"/>
              <a:buChar char="§"/>
              <a:defRPr sz="3800">
                <a:latin typeface="Century Schoolbook"/>
                <a:ea typeface="Century Schoolbook"/>
                <a:cs typeface="Century Schoolbook"/>
                <a:sym typeface="Century Schoolbook"/>
              </a:defRPr>
            </a:pPr>
            <a:r>
              <a:rPr lang="pt-BR" sz="2400" kern="1200" dirty="0">
                <a:solidFill>
                  <a:schemeClr val="tx1"/>
                </a:solidFill>
                <a:latin typeface="Quantico"/>
              </a:rPr>
              <a:t>Ele sabe a quanto de gasolina há no seu tanque, mas não sabe quanto há no tanque de outros carros.</a:t>
            </a:r>
          </a:p>
        </p:txBody>
      </p:sp>
    </p:spTree>
    <p:extLst>
      <p:ext uri="{BB962C8B-B14F-4D97-AF65-F5344CB8AC3E}">
        <p14:creationId xmlns:p14="http://schemas.microsoft.com/office/powerpoint/2010/main" val="39166166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>
          <a:extLst>
            <a:ext uri="{FF2B5EF4-FFF2-40B4-BE49-F238E27FC236}">
              <a16:creationId xmlns:a16="http://schemas.microsoft.com/office/drawing/2014/main" id="{3ACBA612-7704-5E86-65CF-2811B385C1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A08D96ED-AF72-8C60-57DA-CB64D8D849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Exemplos</a:t>
            </a:r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DF1D74DF-3CEB-9273-F034-21AE3096489C}"/>
              </a:ext>
            </a:extLst>
          </p:cNvPr>
          <p:cNvGrpSpPr/>
          <p:nvPr/>
        </p:nvGrpSpPr>
        <p:grpSpPr>
          <a:xfrm>
            <a:off x="1635438" y="862590"/>
            <a:ext cx="5873119" cy="3583407"/>
            <a:chOff x="1169235" y="1333664"/>
            <a:chExt cx="7902312" cy="4821493"/>
          </a:xfrm>
        </p:grpSpPr>
        <p:sp>
          <p:nvSpPr>
            <p:cNvPr id="4" name="Retângulo 3">
              <a:extLst>
                <a:ext uri="{FF2B5EF4-FFF2-40B4-BE49-F238E27FC236}">
                  <a16:creationId xmlns:a16="http://schemas.microsoft.com/office/drawing/2014/main" id="{E93C7C66-7F99-E4EB-0B72-913447E036E5}"/>
                </a:ext>
              </a:extLst>
            </p:cNvPr>
            <p:cNvSpPr/>
            <p:nvPr/>
          </p:nvSpPr>
          <p:spPr>
            <a:xfrm>
              <a:off x="1169235" y="3182279"/>
              <a:ext cx="2413416" cy="112426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600" b="1" dirty="0"/>
                <a:t>ESPECIFICAÇÃO DE UMA CONTA</a:t>
              </a:r>
            </a:p>
          </p:txBody>
        </p:sp>
        <p:sp>
          <p:nvSpPr>
            <p:cNvPr id="5" name="Retângulo 4">
              <a:extLst>
                <a:ext uri="{FF2B5EF4-FFF2-40B4-BE49-F238E27FC236}">
                  <a16:creationId xmlns:a16="http://schemas.microsoft.com/office/drawing/2014/main" id="{91D0BC40-99DB-9376-25FD-EE9371C990EE}"/>
                </a:ext>
              </a:extLst>
            </p:cNvPr>
            <p:cNvSpPr/>
            <p:nvPr/>
          </p:nvSpPr>
          <p:spPr>
            <a:xfrm>
              <a:off x="6658131" y="1333664"/>
              <a:ext cx="2413416" cy="1364105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sz="1600" b="1" dirty="0"/>
                <a:t>Número: 76521</a:t>
              </a:r>
            </a:p>
            <a:p>
              <a:r>
                <a:rPr lang="pt-BR" sz="1600" b="1" dirty="0"/>
                <a:t>Cliente: Maria</a:t>
              </a:r>
            </a:p>
            <a:p>
              <a:r>
                <a:rPr lang="pt-BR" sz="1600" b="1" dirty="0"/>
                <a:t>Saldo: 50520.0</a:t>
              </a:r>
            </a:p>
            <a:p>
              <a:r>
                <a:rPr lang="pt-BR" sz="1600" b="1" dirty="0"/>
                <a:t>Limite: 1000.0</a:t>
              </a:r>
            </a:p>
          </p:txBody>
        </p:sp>
        <p:sp>
          <p:nvSpPr>
            <p:cNvPr id="6" name="Retângulo 5">
              <a:extLst>
                <a:ext uri="{FF2B5EF4-FFF2-40B4-BE49-F238E27FC236}">
                  <a16:creationId xmlns:a16="http://schemas.microsoft.com/office/drawing/2014/main" id="{C4C2DD97-45F2-5BBA-B37C-6DACD4B3B909}"/>
                </a:ext>
              </a:extLst>
            </p:cNvPr>
            <p:cNvSpPr/>
            <p:nvPr/>
          </p:nvSpPr>
          <p:spPr>
            <a:xfrm>
              <a:off x="6658131" y="3062358"/>
              <a:ext cx="2413416" cy="1364105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sz="1600" b="1" dirty="0"/>
                <a:t>Número: 76522</a:t>
              </a:r>
            </a:p>
            <a:p>
              <a:r>
                <a:rPr lang="pt-BR" sz="1600" b="1" dirty="0"/>
                <a:t>Cliente: Sara</a:t>
              </a:r>
            </a:p>
            <a:p>
              <a:r>
                <a:rPr lang="pt-BR" sz="1600" b="1" dirty="0"/>
                <a:t>Saldo: 0000.0</a:t>
              </a:r>
            </a:p>
            <a:p>
              <a:r>
                <a:rPr lang="pt-BR" sz="1600" b="1" dirty="0"/>
                <a:t>Limite: 2000.0</a:t>
              </a:r>
            </a:p>
          </p:txBody>
        </p:sp>
        <p:sp>
          <p:nvSpPr>
            <p:cNvPr id="8" name="Retângulo 7">
              <a:extLst>
                <a:ext uri="{FF2B5EF4-FFF2-40B4-BE49-F238E27FC236}">
                  <a16:creationId xmlns:a16="http://schemas.microsoft.com/office/drawing/2014/main" id="{0699BA4F-753B-7EA3-8AA3-C765E94FC05D}"/>
                </a:ext>
              </a:extLst>
            </p:cNvPr>
            <p:cNvSpPr/>
            <p:nvPr/>
          </p:nvSpPr>
          <p:spPr>
            <a:xfrm>
              <a:off x="6658131" y="4791052"/>
              <a:ext cx="2413416" cy="1364105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sz="1600" b="1" dirty="0"/>
                <a:t>Número: 76523</a:t>
              </a:r>
            </a:p>
            <a:p>
              <a:r>
                <a:rPr lang="pt-BR" sz="1600" b="1" dirty="0"/>
                <a:t>Cliente: Pedro</a:t>
              </a:r>
            </a:p>
            <a:p>
              <a:r>
                <a:rPr lang="pt-BR" sz="1600" b="1" dirty="0"/>
                <a:t>Saldo: 1000.0</a:t>
              </a:r>
            </a:p>
            <a:p>
              <a:r>
                <a:rPr lang="pt-BR" sz="1600" b="1" dirty="0"/>
                <a:t>Limite: 6000.0</a:t>
              </a:r>
            </a:p>
          </p:txBody>
        </p:sp>
        <p:cxnSp>
          <p:nvCxnSpPr>
            <p:cNvPr id="9" name="Conector de Seta Reta 8">
              <a:extLst>
                <a:ext uri="{FF2B5EF4-FFF2-40B4-BE49-F238E27FC236}">
                  <a16:creationId xmlns:a16="http://schemas.microsoft.com/office/drawing/2014/main" id="{DDD7B9BE-4244-093D-AE35-CAEFE8C8DE65}"/>
                </a:ext>
              </a:extLst>
            </p:cNvPr>
            <p:cNvCxnSpPr>
              <a:cxnSpLocks/>
              <a:stCxn id="4" idx="0"/>
              <a:endCxn id="5" idx="1"/>
            </p:cNvCxnSpPr>
            <p:nvPr/>
          </p:nvCxnSpPr>
          <p:spPr>
            <a:xfrm flipV="1">
              <a:off x="2375943" y="2015717"/>
              <a:ext cx="4282188" cy="116656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ector de Seta Reta 9">
              <a:extLst>
                <a:ext uri="{FF2B5EF4-FFF2-40B4-BE49-F238E27FC236}">
                  <a16:creationId xmlns:a16="http://schemas.microsoft.com/office/drawing/2014/main" id="{908B6C81-3709-6AAA-4114-20A0E04E2203}"/>
                </a:ext>
              </a:extLst>
            </p:cNvPr>
            <p:cNvCxnSpPr>
              <a:cxnSpLocks/>
              <a:stCxn id="4" idx="3"/>
              <a:endCxn id="6" idx="1"/>
            </p:cNvCxnSpPr>
            <p:nvPr/>
          </p:nvCxnSpPr>
          <p:spPr>
            <a:xfrm>
              <a:off x="3582651" y="3744410"/>
              <a:ext cx="3075480" cy="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ector de Seta Reta 10">
              <a:extLst>
                <a:ext uri="{FF2B5EF4-FFF2-40B4-BE49-F238E27FC236}">
                  <a16:creationId xmlns:a16="http://schemas.microsoft.com/office/drawing/2014/main" id="{1BE223B3-62CD-F81B-5BDE-EB08F8C5C1E6}"/>
                </a:ext>
              </a:extLst>
            </p:cNvPr>
            <p:cNvCxnSpPr>
              <a:cxnSpLocks/>
              <a:stCxn id="4" idx="2"/>
              <a:endCxn id="8" idx="1"/>
            </p:cNvCxnSpPr>
            <p:nvPr/>
          </p:nvCxnSpPr>
          <p:spPr>
            <a:xfrm>
              <a:off x="2375943" y="4306541"/>
              <a:ext cx="4282188" cy="116656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999258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>
          <a:extLst>
            <a:ext uri="{FF2B5EF4-FFF2-40B4-BE49-F238E27FC236}">
              <a16:creationId xmlns:a16="http://schemas.microsoft.com/office/drawing/2014/main" id="{54425F79-11D7-ACD0-8EEA-A2BB1F9A6D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639AFC86-F234-F2A0-A36F-A195322937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733" y="1025495"/>
            <a:ext cx="4050708" cy="994172"/>
          </a:xfrm>
        </p:spPr>
        <p:txBody>
          <a:bodyPr/>
          <a:lstStyle/>
          <a:p>
            <a:r>
              <a:rPr lang="pt-BR" dirty="0"/>
              <a:t>Exemplos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71527E71-24F1-08DC-0B08-9573B25928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7442" y="256373"/>
            <a:ext cx="5268741" cy="4428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8509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>
          <a:extLst>
            <a:ext uri="{FF2B5EF4-FFF2-40B4-BE49-F238E27FC236}">
              <a16:creationId xmlns:a16="http://schemas.microsoft.com/office/drawing/2014/main" id="{C222B9EF-E98A-97D4-905B-3910C35546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76A56E16-54C0-A079-382D-8699380C2E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Princípios da OO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C475E3D-B40B-2BA8-31F3-F834879F63C9}"/>
              </a:ext>
            </a:extLst>
          </p:cNvPr>
          <p:cNvSpPr txBox="1"/>
          <p:nvPr/>
        </p:nvSpPr>
        <p:spPr>
          <a:xfrm>
            <a:off x="286282" y="729103"/>
            <a:ext cx="8571431" cy="406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just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SzPct val="70000"/>
              <a:buFont typeface="Courier New" panose="02070309020205020404" pitchFamily="49" charset="0"/>
              <a:buChar char="o"/>
              <a:defRPr sz="3800">
                <a:latin typeface="Century Schoolbook"/>
                <a:ea typeface="Century Schoolbook"/>
                <a:cs typeface="Century Schoolbook"/>
                <a:sym typeface="Century Schoolbook"/>
              </a:defRPr>
            </a:pPr>
            <a:r>
              <a:rPr lang="pt-BR" sz="2400" kern="1200" dirty="0">
                <a:solidFill>
                  <a:schemeClr val="tx1"/>
                </a:solidFill>
                <a:latin typeface="Quantico"/>
              </a:rPr>
              <a:t>Qualquer coisa é um objeto</a:t>
            </a:r>
          </a:p>
          <a:p>
            <a:pPr marL="457200" indent="-457200" algn="just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SzPct val="70000"/>
              <a:buFont typeface="Courier New" panose="02070309020205020404" pitchFamily="49" charset="0"/>
              <a:buChar char="o"/>
              <a:defRPr sz="3800">
                <a:latin typeface="Century Schoolbook"/>
                <a:ea typeface="Century Schoolbook"/>
                <a:cs typeface="Century Schoolbook"/>
                <a:sym typeface="Century Schoolbook"/>
              </a:defRPr>
            </a:pPr>
            <a:r>
              <a:rPr lang="pt-BR" sz="2400" kern="1200" dirty="0">
                <a:solidFill>
                  <a:schemeClr val="tx1"/>
                </a:solidFill>
                <a:latin typeface="Quantico"/>
              </a:rPr>
              <a:t>Objetos realizam tarefas por meio da requisição de serviços a outros objetos</a:t>
            </a:r>
          </a:p>
          <a:p>
            <a:pPr marL="457200" indent="-457200" algn="just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SzPct val="70000"/>
              <a:buFont typeface="Courier New" panose="02070309020205020404" pitchFamily="49" charset="0"/>
              <a:buChar char="o"/>
              <a:defRPr sz="3800">
                <a:latin typeface="Century Schoolbook"/>
                <a:ea typeface="Century Schoolbook"/>
                <a:cs typeface="Century Schoolbook"/>
                <a:sym typeface="Century Schoolbook"/>
              </a:defRPr>
            </a:pPr>
            <a:r>
              <a:rPr lang="pt-BR" sz="2400" kern="1200" dirty="0">
                <a:solidFill>
                  <a:schemeClr val="tx1"/>
                </a:solidFill>
                <a:latin typeface="Quantico"/>
              </a:rPr>
              <a:t>Cada objeto pertence a uma determinada classe. Uma classe agrupa objetos similares</a:t>
            </a:r>
          </a:p>
          <a:p>
            <a:pPr marL="457200" indent="-457200" algn="just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SzPct val="70000"/>
              <a:buFont typeface="Courier New" panose="02070309020205020404" pitchFamily="49" charset="0"/>
              <a:buChar char="o"/>
              <a:defRPr sz="3800">
                <a:latin typeface="Century Schoolbook"/>
                <a:ea typeface="Century Schoolbook"/>
                <a:cs typeface="Century Schoolbook"/>
                <a:sym typeface="Century Schoolbook"/>
              </a:defRPr>
            </a:pPr>
            <a:r>
              <a:rPr lang="pt-BR" sz="2400" kern="1200" dirty="0">
                <a:solidFill>
                  <a:schemeClr val="tx1"/>
                </a:solidFill>
                <a:latin typeface="Quantico"/>
              </a:rPr>
              <a:t>A classe é um repositório para comportamento associado ao objeto</a:t>
            </a:r>
          </a:p>
          <a:p>
            <a:pPr marL="457200" indent="-457200" algn="just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SzPct val="70000"/>
              <a:buFont typeface="Courier New" panose="02070309020205020404" pitchFamily="49" charset="0"/>
              <a:buChar char="o"/>
              <a:defRPr sz="3800">
                <a:latin typeface="Century Schoolbook"/>
                <a:ea typeface="Century Schoolbook"/>
                <a:cs typeface="Century Schoolbook"/>
                <a:sym typeface="Century Schoolbook"/>
              </a:defRPr>
            </a:pPr>
            <a:r>
              <a:rPr lang="pt-BR" sz="2400" kern="1200" dirty="0">
                <a:solidFill>
                  <a:schemeClr val="tx1"/>
                </a:solidFill>
                <a:latin typeface="Quantico"/>
              </a:rPr>
              <a:t>Classes são organizadas em hierarquias</a:t>
            </a:r>
          </a:p>
        </p:txBody>
      </p:sp>
    </p:spTree>
    <p:extLst>
      <p:ext uri="{BB962C8B-B14F-4D97-AF65-F5344CB8AC3E}">
        <p14:creationId xmlns:p14="http://schemas.microsoft.com/office/powerpoint/2010/main" val="37636810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6450F4-2427-0288-B33D-6C91A14DDB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2">
            <a:extLst>
              <a:ext uri="{FF2B5EF4-FFF2-40B4-BE49-F238E27FC236}">
                <a16:creationId xmlns:a16="http://schemas.microsoft.com/office/drawing/2014/main" id="{92D5A9E0-5AA4-023E-B56D-73C946382FF7}"/>
              </a:ext>
            </a:extLst>
          </p:cNvPr>
          <p:cNvSpPr/>
          <p:nvPr/>
        </p:nvSpPr>
        <p:spPr>
          <a:xfrm>
            <a:off x="628650" y="945309"/>
            <a:ext cx="7071111" cy="381546"/>
          </a:xfrm>
          <a:prstGeom prst="roundRect">
            <a:avLst>
              <a:gd name="adj" fmla="val 20000"/>
            </a:avLst>
          </a:prstGeom>
          <a:solidFill>
            <a:srgbClr val="7030A0"/>
          </a:solidFill>
          <a:ln w="7620">
            <a:solidFill>
              <a:srgbClr val="CECEC9"/>
            </a:solidFill>
            <a:prstDash val="solid"/>
          </a:ln>
        </p:spPr>
        <p:txBody>
          <a:bodyPr anchor="ctr"/>
          <a:lstStyle/>
          <a:p>
            <a:r>
              <a:rPr lang="en-US" sz="2400" kern="1200" dirty="0">
                <a:solidFill>
                  <a:schemeClr val="bg1"/>
                </a:solidFill>
                <a:latin typeface="Quantico"/>
              </a:rPr>
              <a:t>1. </a:t>
            </a:r>
            <a:r>
              <a:rPr lang="en-US" sz="2400" kern="1200" dirty="0" err="1">
                <a:solidFill>
                  <a:schemeClr val="bg1"/>
                </a:solidFill>
                <a:latin typeface="Quantico"/>
              </a:rPr>
              <a:t>Confiável</a:t>
            </a:r>
            <a:endParaRPr lang="pt-BR" sz="2400" dirty="0">
              <a:solidFill>
                <a:schemeClr val="bg1"/>
              </a:solidFill>
            </a:endParaRPr>
          </a:p>
        </p:txBody>
      </p:sp>
      <p:sp>
        <p:nvSpPr>
          <p:cNvPr id="7" name="Text 4">
            <a:extLst>
              <a:ext uri="{FF2B5EF4-FFF2-40B4-BE49-F238E27FC236}">
                <a16:creationId xmlns:a16="http://schemas.microsoft.com/office/drawing/2014/main" id="{ECEF956C-0D5A-3391-638C-27634713F320}"/>
              </a:ext>
            </a:extLst>
          </p:cNvPr>
          <p:cNvSpPr/>
          <p:nvPr/>
        </p:nvSpPr>
        <p:spPr>
          <a:xfrm>
            <a:off x="4055045" y="872542"/>
            <a:ext cx="2075408" cy="31246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1709"/>
              </a:lnSpc>
            </a:pPr>
            <a:endParaRPr lang="en-US" sz="2400" kern="1200" dirty="0">
              <a:solidFill>
                <a:schemeClr val="dk1"/>
              </a:solidFill>
              <a:latin typeface="Quantico"/>
            </a:endParaRPr>
          </a:p>
        </p:txBody>
      </p:sp>
      <p:sp>
        <p:nvSpPr>
          <p:cNvPr id="8" name="Text 5">
            <a:extLst>
              <a:ext uri="{FF2B5EF4-FFF2-40B4-BE49-F238E27FC236}">
                <a16:creationId xmlns:a16="http://schemas.microsoft.com/office/drawing/2014/main" id="{0B5A2B67-EDEE-296C-E63B-02EB6EE5FBA0}"/>
              </a:ext>
            </a:extLst>
          </p:cNvPr>
          <p:cNvSpPr/>
          <p:nvPr/>
        </p:nvSpPr>
        <p:spPr>
          <a:xfrm>
            <a:off x="1264778" y="1398799"/>
            <a:ext cx="6409253" cy="44425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1749"/>
              </a:lnSpc>
            </a:pPr>
            <a:r>
              <a:rPr lang="en-US" sz="20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O </a:t>
            </a:r>
            <a:r>
              <a:rPr lang="en-US" sz="2000" dirty="0" err="1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isolamento</a:t>
            </a:r>
            <a:r>
              <a:rPr lang="en-US" sz="20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entre as </a:t>
            </a:r>
            <a:r>
              <a:rPr lang="en-US" sz="2000" dirty="0" err="1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parte</a:t>
            </a:r>
            <a:r>
              <a:rPr lang="en-US" sz="20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</a:t>
            </a:r>
            <a:r>
              <a:rPr lang="en-US" sz="2000" dirty="0" err="1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permite</a:t>
            </a:r>
            <a:r>
              <a:rPr lang="en-US" sz="20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que </a:t>
            </a:r>
            <a:r>
              <a:rPr lang="en-US" sz="2000" dirty="0" err="1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alterar</a:t>
            </a:r>
            <a:r>
              <a:rPr lang="en-US" sz="20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</a:t>
            </a:r>
            <a:r>
              <a:rPr lang="en-US" sz="2000" dirty="0" err="1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uma</a:t>
            </a:r>
            <a:r>
              <a:rPr lang="en-US" sz="20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</a:t>
            </a:r>
            <a:r>
              <a:rPr lang="en-US" sz="2000" dirty="0" err="1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parte</a:t>
            </a:r>
            <a:r>
              <a:rPr lang="en-US" sz="20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</a:t>
            </a:r>
            <a:r>
              <a:rPr lang="en-US" sz="2000" dirty="0" err="1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não</a:t>
            </a:r>
            <a:r>
              <a:rPr lang="en-US" sz="20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</a:t>
            </a:r>
            <a:r>
              <a:rPr lang="en-US" sz="2000" dirty="0" err="1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afeta</a:t>
            </a:r>
            <a:r>
              <a:rPr lang="en-US" sz="20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a </a:t>
            </a:r>
            <a:r>
              <a:rPr lang="en-US" sz="2000" dirty="0" err="1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outra</a:t>
            </a:r>
            <a:r>
              <a:rPr lang="en-US" sz="20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.</a:t>
            </a:r>
            <a:endParaRPr lang="en-US" sz="2000" dirty="0"/>
          </a:p>
        </p:txBody>
      </p:sp>
      <p:sp>
        <p:nvSpPr>
          <p:cNvPr id="16" name="Text 13">
            <a:extLst>
              <a:ext uri="{FF2B5EF4-FFF2-40B4-BE49-F238E27FC236}">
                <a16:creationId xmlns:a16="http://schemas.microsoft.com/office/drawing/2014/main" id="{CCAEED16-B932-E802-949F-6DD3CC8C60E0}"/>
              </a:ext>
            </a:extLst>
          </p:cNvPr>
          <p:cNvSpPr/>
          <p:nvPr/>
        </p:nvSpPr>
        <p:spPr>
          <a:xfrm>
            <a:off x="1264777" y="2756809"/>
            <a:ext cx="6409253" cy="44425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1749"/>
              </a:lnSpc>
            </a:pPr>
            <a:r>
              <a:rPr lang="en-US" sz="20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As partes </a:t>
            </a:r>
            <a:r>
              <a:rPr lang="en-US" sz="2000" dirty="0" err="1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podem</a:t>
            </a:r>
            <a:r>
              <a:rPr lang="en-US" sz="20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ser </a:t>
            </a:r>
            <a:r>
              <a:rPr lang="en-US" sz="2000" dirty="0" err="1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desenvolvidas</a:t>
            </a:r>
            <a:r>
              <a:rPr lang="en-US" sz="20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</a:t>
            </a:r>
            <a:r>
              <a:rPr lang="en-US" sz="2000" dirty="0" err="1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em</a:t>
            </a:r>
            <a:r>
              <a:rPr lang="en-US" sz="20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</a:t>
            </a:r>
            <a:r>
              <a:rPr lang="en-US" sz="2000" dirty="0" err="1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paralelo</a:t>
            </a:r>
            <a:endParaRPr lang="en-US" sz="2000" dirty="0">
              <a:solidFill>
                <a:srgbClr val="272525"/>
              </a:solidFill>
              <a:latin typeface="Lato" pitchFamily="34" charset="0"/>
              <a:ea typeface="Lato" pitchFamily="34" charset="-122"/>
              <a:cs typeface="Lato" pitchFamily="34" charset="-120"/>
            </a:endParaRPr>
          </a:p>
        </p:txBody>
      </p:sp>
      <p:sp>
        <p:nvSpPr>
          <p:cNvPr id="22" name="Título 2">
            <a:extLst>
              <a:ext uri="{FF2B5EF4-FFF2-40B4-BE49-F238E27FC236}">
                <a16:creationId xmlns:a16="http://schemas.microsoft.com/office/drawing/2014/main" id="{D7D4AB57-91D5-2165-4D49-3D22E5A8137A}"/>
              </a:ext>
            </a:extLst>
          </p:cNvPr>
          <p:cNvSpPr txBox="1">
            <a:spLocks/>
          </p:cNvSpPr>
          <p:nvPr/>
        </p:nvSpPr>
        <p:spPr>
          <a:xfrm>
            <a:off x="628650" y="248618"/>
            <a:ext cx="7886700" cy="646679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buClrTx/>
              <a:buFontTx/>
            </a:pPr>
            <a:r>
              <a:rPr lang="pt-BR" dirty="0"/>
              <a:t>Vantagens</a:t>
            </a:r>
          </a:p>
        </p:txBody>
      </p:sp>
      <p:sp>
        <p:nvSpPr>
          <p:cNvPr id="23" name="Shape 2">
            <a:extLst>
              <a:ext uri="{FF2B5EF4-FFF2-40B4-BE49-F238E27FC236}">
                <a16:creationId xmlns:a16="http://schemas.microsoft.com/office/drawing/2014/main" id="{B7BF4745-D487-0994-F537-8D4089A126A9}"/>
              </a:ext>
            </a:extLst>
          </p:cNvPr>
          <p:cNvSpPr/>
          <p:nvPr/>
        </p:nvSpPr>
        <p:spPr>
          <a:xfrm>
            <a:off x="628650" y="3625873"/>
            <a:ext cx="7045382" cy="381546"/>
          </a:xfrm>
          <a:prstGeom prst="roundRect">
            <a:avLst>
              <a:gd name="adj" fmla="val 20000"/>
            </a:avLst>
          </a:prstGeom>
          <a:solidFill>
            <a:srgbClr val="FF0000"/>
          </a:solidFill>
          <a:ln w="7620">
            <a:solidFill>
              <a:srgbClr val="CECEC9"/>
            </a:solidFill>
            <a:prstDash val="solid"/>
          </a:ln>
        </p:spPr>
        <p:txBody>
          <a:bodyPr anchor="ctr"/>
          <a:lstStyle/>
          <a:p>
            <a:r>
              <a:rPr lang="en-US" sz="2400" kern="1200" dirty="0">
                <a:solidFill>
                  <a:schemeClr val="bg1"/>
                </a:solidFill>
                <a:latin typeface="Quantico"/>
              </a:rPr>
              <a:t>3. </a:t>
            </a:r>
            <a:r>
              <a:rPr lang="en-US" sz="2400" kern="1200" dirty="0" err="1">
                <a:solidFill>
                  <a:schemeClr val="bg1"/>
                </a:solidFill>
                <a:latin typeface="Quantico"/>
              </a:rPr>
              <a:t>Manutenível</a:t>
            </a:r>
            <a:endParaRPr lang="pt-BR" sz="2400" dirty="0">
              <a:solidFill>
                <a:schemeClr val="bg1"/>
              </a:solidFill>
            </a:endParaRPr>
          </a:p>
        </p:txBody>
      </p:sp>
      <p:sp>
        <p:nvSpPr>
          <p:cNvPr id="2" name="Shape 2">
            <a:extLst>
              <a:ext uri="{FF2B5EF4-FFF2-40B4-BE49-F238E27FC236}">
                <a16:creationId xmlns:a16="http://schemas.microsoft.com/office/drawing/2014/main" id="{94C2BE30-EEEF-4CEF-5B7C-31D7186249C9}"/>
              </a:ext>
            </a:extLst>
          </p:cNvPr>
          <p:cNvSpPr/>
          <p:nvPr/>
        </p:nvSpPr>
        <p:spPr>
          <a:xfrm>
            <a:off x="628650" y="2233414"/>
            <a:ext cx="7045382" cy="381546"/>
          </a:xfrm>
          <a:prstGeom prst="roundRect">
            <a:avLst>
              <a:gd name="adj" fmla="val 20000"/>
            </a:avLst>
          </a:prstGeom>
          <a:solidFill>
            <a:schemeClr val="accent6">
              <a:lumMod val="75000"/>
            </a:schemeClr>
          </a:solidFill>
          <a:ln w="7620">
            <a:solidFill>
              <a:srgbClr val="CECEC9"/>
            </a:solidFill>
            <a:prstDash val="solid"/>
          </a:ln>
        </p:spPr>
        <p:txBody>
          <a:bodyPr anchor="ctr"/>
          <a:lstStyle/>
          <a:p>
            <a:r>
              <a:rPr lang="en-US" sz="2400" kern="1200" dirty="0">
                <a:solidFill>
                  <a:schemeClr val="bg1"/>
                </a:solidFill>
                <a:latin typeface="Quantico"/>
              </a:rPr>
              <a:t>2. </a:t>
            </a:r>
            <a:r>
              <a:rPr lang="en-US" sz="2400" kern="1200" dirty="0" err="1">
                <a:solidFill>
                  <a:schemeClr val="bg1"/>
                </a:solidFill>
                <a:latin typeface="Quantico"/>
              </a:rPr>
              <a:t>Oportuno</a:t>
            </a:r>
            <a:endParaRPr lang="pt-BR" sz="2400" dirty="0">
              <a:solidFill>
                <a:schemeClr val="bg1"/>
              </a:solidFill>
            </a:endParaRPr>
          </a:p>
        </p:txBody>
      </p:sp>
      <p:sp>
        <p:nvSpPr>
          <p:cNvPr id="3" name="Text 13">
            <a:extLst>
              <a:ext uri="{FF2B5EF4-FFF2-40B4-BE49-F238E27FC236}">
                <a16:creationId xmlns:a16="http://schemas.microsoft.com/office/drawing/2014/main" id="{DC605DCE-4D28-5B06-3B7A-DC111736E5D9}"/>
              </a:ext>
            </a:extLst>
          </p:cNvPr>
          <p:cNvSpPr/>
          <p:nvPr/>
        </p:nvSpPr>
        <p:spPr>
          <a:xfrm>
            <a:off x="1264777" y="4048832"/>
            <a:ext cx="6409252" cy="44425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1749"/>
              </a:lnSpc>
            </a:pPr>
            <a:r>
              <a:rPr lang="en-US" sz="20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 </a:t>
            </a:r>
            <a:r>
              <a:rPr lang="en-US" sz="2000" dirty="0" err="1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modificação</a:t>
            </a:r>
            <a:r>
              <a:rPr lang="en-US" sz="20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de </a:t>
            </a:r>
            <a:r>
              <a:rPr lang="en-US" sz="2000" dirty="0" err="1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uma</a:t>
            </a:r>
            <a:r>
              <a:rPr lang="en-US" sz="20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</a:t>
            </a:r>
            <a:r>
              <a:rPr lang="en-US" sz="2000" dirty="0" err="1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parte</a:t>
            </a:r>
            <a:r>
              <a:rPr lang="en-US" sz="20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beneficia </a:t>
            </a:r>
            <a:r>
              <a:rPr lang="en-US" sz="2000" dirty="0" err="1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todas</a:t>
            </a:r>
            <a:r>
              <a:rPr lang="en-US" sz="20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as partes que a </a:t>
            </a:r>
            <a:r>
              <a:rPr lang="en-US" sz="2000" dirty="0" err="1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usam</a:t>
            </a:r>
            <a:r>
              <a:rPr lang="en-US" sz="20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366376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3015E4-4DCB-15E5-B201-41109714CD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2">
            <a:extLst>
              <a:ext uri="{FF2B5EF4-FFF2-40B4-BE49-F238E27FC236}">
                <a16:creationId xmlns:a16="http://schemas.microsoft.com/office/drawing/2014/main" id="{66716973-BFE8-744B-5B60-B5F50182F1F0}"/>
              </a:ext>
            </a:extLst>
          </p:cNvPr>
          <p:cNvSpPr/>
          <p:nvPr/>
        </p:nvSpPr>
        <p:spPr>
          <a:xfrm>
            <a:off x="628650" y="945309"/>
            <a:ext cx="7071111" cy="381546"/>
          </a:xfrm>
          <a:prstGeom prst="roundRect">
            <a:avLst>
              <a:gd name="adj" fmla="val 20000"/>
            </a:avLst>
          </a:prstGeom>
          <a:solidFill>
            <a:srgbClr val="7030A0"/>
          </a:solidFill>
          <a:ln w="7620">
            <a:solidFill>
              <a:srgbClr val="CECEC9"/>
            </a:solidFill>
            <a:prstDash val="solid"/>
          </a:ln>
        </p:spPr>
        <p:txBody>
          <a:bodyPr anchor="ctr"/>
          <a:lstStyle/>
          <a:p>
            <a:r>
              <a:rPr lang="en-US" sz="2400" kern="1200" dirty="0">
                <a:solidFill>
                  <a:schemeClr val="bg1"/>
                </a:solidFill>
                <a:latin typeface="Quantico"/>
              </a:rPr>
              <a:t>4. </a:t>
            </a:r>
            <a:r>
              <a:rPr lang="en-US" sz="2400" kern="1200" dirty="0" err="1">
                <a:solidFill>
                  <a:schemeClr val="bg1"/>
                </a:solidFill>
                <a:latin typeface="Quantico"/>
              </a:rPr>
              <a:t>Extensível</a:t>
            </a:r>
            <a:endParaRPr lang="pt-BR" sz="2400" dirty="0">
              <a:solidFill>
                <a:schemeClr val="bg1"/>
              </a:solidFill>
            </a:endParaRPr>
          </a:p>
        </p:txBody>
      </p:sp>
      <p:sp>
        <p:nvSpPr>
          <p:cNvPr id="7" name="Text 4">
            <a:extLst>
              <a:ext uri="{FF2B5EF4-FFF2-40B4-BE49-F238E27FC236}">
                <a16:creationId xmlns:a16="http://schemas.microsoft.com/office/drawing/2014/main" id="{ABF3821A-000B-5F0A-A2A3-A6CD713E8643}"/>
              </a:ext>
            </a:extLst>
          </p:cNvPr>
          <p:cNvSpPr/>
          <p:nvPr/>
        </p:nvSpPr>
        <p:spPr>
          <a:xfrm>
            <a:off x="4055045" y="872542"/>
            <a:ext cx="2075408" cy="31246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1709"/>
              </a:lnSpc>
            </a:pPr>
            <a:endParaRPr lang="en-US" sz="2400" kern="1200" dirty="0">
              <a:solidFill>
                <a:schemeClr val="dk1"/>
              </a:solidFill>
              <a:latin typeface="Quantico"/>
            </a:endParaRPr>
          </a:p>
        </p:txBody>
      </p:sp>
      <p:sp>
        <p:nvSpPr>
          <p:cNvPr id="8" name="Text 5">
            <a:extLst>
              <a:ext uri="{FF2B5EF4-FFF2-40B4-BE49-F238E27FC236}">
                <a16:creationId xmlns:a16="http://schemas.microsoft.com/office/drawing/2014/main" id="{657F0D43-1868-87CF-3519-6B7700FFE946}"/>
              </a:ext>
            </a:extLst>
          </p:cNvPr>
          <p:cNvSpPr/>
          <p:nvPr/>
        </p:nvSpPr>
        <p:spPr>
          <a:xfrm>
            <a:off x="1264778" y="1398799"/>
            <a:ext cx="6409253" cy="44425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1749"/>
              </a:lnSpc>
            </a:pPr>
            <a:r>
              <a:rPr lang="en-US" sz="20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Ele </a:t>
            </a:r>
            <a:r>
              <a:rPr lang="en-US" sz="2000" dirty="0" err="1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deve</a:t>
            </a:r>
            <a:r>
              <a:rPr lang="en-US" sz="20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</a:t>
            </a:r>
            <a:r>
              <a:rPr lang="en-US" sz="2000" dirty="0" err="1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crescer</a:t>
            </a:r>
            <a:r>
              <a:rPr lang="en-US" sz="20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para </a:t>
            </a:r>
            <a:r>
              <a:rPr lang="en-US" sz="2000" dirty="0" err="1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pernaecer</a:t>
            </a:r>
            <a:r>
              <a:rPr lang="en-US" sz="20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</a:t>
            </a:r>
            <a:r>
              <a:rPr lang="en-US" sz="2000" dirty="0" err="1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útil</a:t>
            </a:r>
            <a:r>
              <a:rPr lang="en-US" sz="20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. </a:t>
            </a:r>
            <a:r>
              <a:rPr lang="en-US" sz="2000" dirty="0" err="1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Acréscimo</a:t>
            </a:r>
            <a:r>
              <a:rPr lang="en-US" sz="20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de </a:t>
            </a:r>
            <a:r>
              <a:rPr lang="en-US" sz="2000" dirty="0" err="1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funções</a:t>
            </a:r>
            <a:endParaRPr lang="en-US" sz="2000" dirty="0"/>
          </a:p>
        </p:txBody>
      </p:sp>
      <p:sp>
        <p:nvSpPr>
          <p:cNvPr id="16" name="Text 13">
            <a:extLst>
              <a:ext uri="{FF2B5EF4-FFF2-40B4-BE49-F238E27FC236}">
                <a16:creationId xmlns:a16="http://schemas.microsoft.com/office/drawing/2014/main" id="{330A3BB4-455B-5E93-AA9B-C486EC10CC42}"/>
              </a:ext>
            </a:extLst>
          </p:cNvPr>
          <p:cNvSpPr/>
          <p:nvPr/>
        </p:nvSpPr>
        <p:spPr>
          <a:xfrm>
            <a:off x="1264777" y="2756809"/>
            <a:ext cx="6409253" cy="44425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1749"/>
              </a:lnSpc>
            </a:pPr>
            <a:r>
              <a:rPr lang="en-US" sz="2000" dirty="0" err="1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Pode</a:t>
            </a:r>
            <a:r>
              <a:rPr lang="en-US" sz="20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ser </a:t>
            </a:r>
            <a:r>
              <a:rPr lang="en-US" sz="2000" dirty="0" err="1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usado</a:t>
            </a:r>
            <a:r>
              <a:rPr lang="en-US" sz="20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</a:t>
            </a:r>
            <a:r>
              <a:rPr lang="en-US" sz="2000" dirty="0" err="1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em</a:t>
            </a:r>
            <a:r>
              <a:rPr lang="en-US" sz="20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</a:t>
            </a:r>
            <a:r>
              <a:rPr lang="en-US" sz="2000" dirty="0" err="1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projetos</a:t>
            </a:r>
            <a:r>
              <a:rPr lang="en-US" sz="20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</a:t>
            </a:r>
            <a:r>
              <a:rPr lang="en-US" sz="2000" dirty="0" err="1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distintos</a:t>
            </a:r>
            <a:endParaRPr lang="en-US" sz="2000" dirty="0">
              <a:solidFill>
                <a:srgbClr val="272525"/>
              </a:solidFill>
              <a:latin typeface="Lato" pitchFamily="34" charset="0"/>
              <a:ea typeface="Lato" pitchFamily="34" charset="-122"/>
              <a:cs typeface="Lato" pitchFamily="34" charset="-120"/>
            </a:endParaRPr>
          </a:p>
        </p:txBody>
      </p:sp>
      <p:sp>
        <p:nvSpPr>
          <p:cNvPr id="22" name="Título 2">
            <a:extLst>
              <a:ext uri="{FF2B5EF4-FFF2-40B4-BE49-F238E27FC236}">
                <a16:creationId xmlns:a16="http://schemas.microsoft.com/office/drawing/2014/main" id="{B8BB1740-E690-3A0B-C122-79529A97FFCC}"/>
              </a:ext>
            </a:extLst>
          </p:cNvPr>
          <p:cNvSpPr txBox="1">
            <a:spLocks/>
          </p:cNvSpPr>
          <p:nvPr/>
        </p:nvSpPr>
        <p:spPr>
          <a:xfrm>
            <a:off x="628650" y="248618"/>
            <a:ext cx="7886700" cy="646679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buClrTx/>
              <a:buFontTx/>
            </a:pPr>
            <a:r>
              <a:rPr lang="pt-BR" dirty="0"/>
              <a:t>Vantagens</a:t>
            </a:r>
          </a:p>
        </p:txBody>
      </p:sp>
      <p:sp>
        <p:nvSpPr>
          <p:cNvPr id="23" name="Shape 2">
            <a:extLst>
              <a:ext uri="{FF2B5EF4-FFF2-40B4-BE49-F238E27FC236}">
                <a16:creationId xmlns:a16="http://schemas.microsoft.com/office/drawing/2014/main" id="{4216BCEF-6068-5AE2-12E4-A2E06E691725}"/>
              </a:ext>
            </a:extLst>
          </p:cNvPr>
          <p:cNvSpPr/>
          <p:nvPr/>
        </p:nvSpPr>
        <p:spPr>
          <a:xfrm>
            <a:off x="628650" y="3625873"/>
            <a:ext cx="7045382" cy="381546"/>
          </a:xfrm>
          <a:prstGeom prst="roundRect">
            <a:avLst>
              <a:gd name="adj" fmla="val 20000"/>
            </a:avLst>
          </a:prstGeom>
          <a:solidFill>
            <a:srgbClr val="FF0000"/>
          </a:solidFill>
          <a:ln w="7620">
            <a:solidFill>
              <a:srgbClr val="CECEC9"/>
            </a:solidFill>
            <a:prstDash val="solid"/>
          </a:ln>
        </p:spPr>
        <p:txBody>
          <a:bodyPr anchor="ctr"/>
          <a:lstStyle/>
          <a:p>
            <a:r>
              <a:rPr lang="en-US" sz="2400" kern="1200" dirty="0">
                <a:solidFill>
                  <a:schemeClr val="bg1"/>
                </a:solidFill>
                <a:latin typeface="Quantico"/>
              </a:rPr>
              <a:t>6. Natural</a:t>
            </a:r>
            <a:endParaRPr lang="pt-BR" sz="2400" dirty="0">
              <a:solidFill>
                <a:schemeClr val="bg1"/>
              </a:solidFill>
            </a:endParaRPr>
          </a:p>
        </p:txBody>
      </p:sp>
      <p:sp>
        <p:nvSpPr>
          <p:cNvPr id="2" name="Shape 2">
            <a:extLst>
              <a:ext uri="{FF2B5EF4-FFF2-40B4-BE49-F238E27FC236}">
                <a16:creationId xmlns:a16="http://schemas.microsoft.com/office/drawing/2014/main" id="{96A1C140-7636-F680-E4DE-D4C48F0237CD}"/>
              </a:ext>
            </a:extLst>
          </p:cNvPr>
          <p:cNvSpPr/>
          <p:nvPr/>
        </p:nvSpPr>
        <p:spPr>
          <a:xfrm>
            <a:off x="628650" y="2233414"/>
            <a:ext cx="7045382" cy="381546"/>
          </a:xfrm>
          <a:prstGeom prst="roundRect">
            <a:avLst>
              <a:gd name="adj" fmla="val 20000"/>
            </a:avLst>
          </a:prstGeom>
          <a:solidFill>
            <a:schemeClr val="accent6">
              <a:lumMod val="75000"/>
            </a:schemeClr>
          </a:solidFill>
          <a:ln w="7620">
            <a:solidFill>
              <a:srgbClr val="CECEC9"/>
            </a:solidFill>
            <a:prstDash val="solid"/>
          </a:ln>
        </p:spPr>
        <p:txBody>
          <a:bodyPr anchor="ctr"/>
          <a:lstStyle/>
          <a:p>
            <a:r>
              <a:rPr lang="en-US" sz="2400" kern="1200" dirty="0">
                <a:solidFill>
                  <a:schemeClr val="bg1"/>
                </a:solidFill>
                <a:latin typeface="Quantico"/>
              </a:rPr>
              <a:t>5. </a:t>
            </a:r>
            <a:r>
              <a:rPr lang="en-US" sz="2400" kern="1200" dirty="0" err="1">
                <a:solidFill>
                  <a:schemeClr val="bg1"/>
                </a:solidFill>
                <a:latin typeface="Quantico"/>
              </a:rPr>
              <a:t>Reutilizável</a:t>
            </a:r>
            <a:endParaRPr lang="pt-BR" sz="2400" dirty="0">
              <a:solidFill>
                <a:schemeClr val="bg1"/>
              </a:solidFill>
            </a:endParaRPr>
          </a:p>
        </p:txBody>
      </p:sp>
      <p:sp>
        <p:nvSpPr>
          <p:cNvPr id="3" name="Text 13">
            <a:extLst>
              <a:ext uri="{FF2B5EF4-FFF2-40B4-BE49-F238E27FC236}">
                <a16:creationId xmlns:a16="http://schemas.microsoft.com/office/drawing/2014/main" id="{F41FB3FD-7733-F7A8-07CE-8C15D69125F6}"/>
              </a:ext>
            </a:extLst>
          </p:cNvPr>
          <p:cNvSpPr/>
          <p:nvPr/>
        </p:nvSpPr>
        <p:spPr>
          <a:xfrm>
            <a:off x="1264777" y="4048832"/>
            <a:ext cx="6409252" cy="44425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1749"/>
              </a:lnSpc>
            </a:pPr>
            <a:r>
              <a:rPr lang="en-US" sz="20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Mais </a:t>
            </a:r>
            <a:r>
              <a:rPr lang="en-US" sz="2000" dirty="0" err="1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foco</a:t>
            </a:r>
            <a:r>
              <a:rPr lang="en-US" sz="20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</a:t>
            </a:r>
            <a:r>
              <a:rPr lang="en-US" sz="2000" dirty="0" err="1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na</a:t>
            </a:r>
            <a:r>
              <a:rPr lang="en-US" sz="20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</a:t>
            </a:r>
            <a:r>
              <a:rPr lang="en-US" sz="2000" dirty="0" err="1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funcionalidade</a:t>
            </a:r>
            <a:r>
              <a:rPr lang="en-US" sz="20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</a:t>
            </a:r>
            <a:r>
              <a:rPr lang="en-US" sz="2000" dirty="0" err="1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em</a:t>
            </a:r>
            <a:r>
              <a:rPr lang="en-US" sz="20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</a:t>
            </a:r>
            <a:r>
              <a:rPr lang="en-US" sz="2000" dirty="0" err="1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detrimento</a:t>
            </a:r>
            <a:r>
              <a:rPr lang="en-US" sz="20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dos </a:t>
            </a:r>
            <a:r>
              <a:rPr lang="en-US" sz="2000" dirty="0" err="1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detalhes</a:t>
            </a:r>
            <a:r>
              <a:rPr lang="en-US" sz="20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de </a:t>
            </a:r>
            <a:r>
              <a:rPr lang="en-US" sz="2000" dirty="0" err="1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implementação</a:t>
            </a:r>
            <a:endParaRPr lang="en-US" sz="2000" dirty="0">
              <a:solidFill>
                <a:srgbClr val="272525"/>
              </a:solidFill>
              <a:latin typeface="Lato" pitchFamily="34" charset="0"/>
              <a:ea typeface="Lato" pitchFamily="34" charset="-122"/>
              <a:cs typeface="Lato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9087997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>
          <a:extLst>
            <a:ext uri="{FF2B5EF4-FFF2-40B4-BE49-F238E27FC236}">
              <a16:creationId xmlns:a16="http://schemas.microsoft.com/office/drawing/2014/main" id="{9B2A56CA-902B-5F30-BBEF-943BFB1DA3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8629D68D-68E5-3E3B-AF39-EAE2A00C39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7222" y="853527"/>
            <a:ext cx="5208128" cy="71035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E </a:t>
            </a:r>
            <a:r>
              <a:rPr lang="en-US" dirty="0" err="1"/>
              <a:t>também</a:t>
            </a:r>
            <a:endParaRPr lang="en-US" dirty="0"/>
          </a:p>
        </p:txBody>
      </p:sp>
      <p:pic>
        <p:nvPicPr>
          <p:cNvPr id="2052" name="Picture 4" descr="Oop Object Oriented Programming Acronym Stock Illustration - Download Image  Now - Acronym, Business, Coding - iStock">
            <a:extLst>
              <a:ext uri="{FF2B5EF4-FFF2-40B4-BE49-F238E27FC236}">
                <a16:creationId xmlns:a16="http://schemas.microsoft.com/office/drawing/2014/main" id="{CDBA8978-7637-50D6-34F2-A972DF8F37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07" t="10858" r="3772" b="10858"/>
          <a:stretch/>
        </p:blipFill>
        <p:spPr bwMode="auto">
          <a:xfrm>
            <a:off x="240398" y="1361254"/>
            <a:ext cx="2827544" cy="2420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FDC289C1-62EA-160E-EE21-6D7D88F7460C}"/>
              </a:ext>
            </a:extLst>
          </p:cNvPr>
          <p:cNvSpPr txBox="1"/>
          <p:nvPr/>
        </p:nvSpPr>
        <p:spPr>
          <a:xfrm>
            <a:off x="3401226" y="1913382"/>
            <a:ext cx="4998759" cy="26934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457200" indent="-457200" algn="just">
              <a:spcBef>
                <a:spcPts val="600"/>
              </a:spcBef>
              <a:spcAft>
                <a:spcPts val="600"/>
              </a:spcAft>
              <a:buSzPct val="70000"/>
              <a:buFont typeface="Courier New" panose="02070309020205020404" pitchFamily="49" charset="0"/>
              <a:buChar char="o"/>
              <a:defRPr sz="3800">
                <a:latin typeface="Century Schoolbook"/>
                <a:ea typeface="Century Schoolbook"/>
                <a:cs typeface="Century Schoolbook"/>
                <a:sym typeface="Century Schoolbook"/>
              </a:defRPr>
            </a:pPr>
            <a:r>
              <a:rPr lang="en-US" sz="2400" kern="1200" dirty="0" err="1">
                <a:solidFill>
                  <a:schemeClr val="tx1"/>
                </a:solidFill>
                <a:latin typeface="Quantico"/>
              </a:rPr>
              <a:t>Abstração</a:t>
            </a:r>
            <a:endParaRPr lang="en-US" sz="2400" kern="1200" dirty="0">
              <a:solidFill>
                <a:schemeClr val="tx1"/>
              </a:solidFill>
              <a:latin typeface="Quantico"/>
            </a:endParaRPr>
          </a:p>
          <a:p>
            <a:pPr marL="457200" indent="-457200" algn="just">
              <a:spcBef>
                <a:spcPts val="600"/>
              </a:spcBef>
              <a:spcAft>
                <a:spcPts val="600"/>
              </a:spcAft>
              <a:buSzPct val="70000"/>
              <a:buFont typeface="Courier New" panose="02070309020205020404" pitchFamily="49" charset="0"/>
              <a:buChar char="o"/>
              <a:defRPr sz="3800">
                <a:latin typeface="Century Schoolbook"/>
                <a:ea typeface="Century Schoolbook"/>
                <a:cs typeface="Century Schoolbook"/>
                <a:sym typeface="Century Schoolbook"/>
              </a:defRPr>
            </a:pPr>
            <a:r>
              <a:rPr lang="en-US" sz="2400" kern="1200" dirty="0">
                <a:solidFill>
                  <a:schemeClr val="tx1"/>
                </a:solidFill>
                <a:latin typeface="Quantico"/>
              </a:rPr>
              <a:t>UML</a:t>
            </a:r>
          </a:p>
          <a:p>
            <a:pPr marL="457200" indent="-457200" algn="just">
              <a:spcBef>
                <a:spcPts val="600"/>
              </a:spcBef>
              <a:spcAft>
                <a:spcPts val="600"/>
              </a:spcAft>
              <a:buSzPct val="70000"/>
              <a:buFont typeface="Courier New" panose="02070309020205020404" pitchFamily="49" charset="0"/>
              <a:buChar char="o"/>
              <a:defRPr sz="3800">
                <a:latin typeface="Century Schoolbook"/>
                <a:ea typeface="Century Schoolbook"/>
                <a:cs typeface="Century Schoolbook"/>
                <a:sym typeface="Century Schoolbook"/>
              </a:defRPr>
            </a:pPr>
            <a:r>
              <a:rPr lang="en-US" sz="2400" kern="1200" dirty="0" err="1">
                <a:solidFill>
                  <a:schemeClr val="tx1"/>
                </a:solidFill>
                <a:latin typeface="Quantico"/>
              </a:rPr>
              <a:t>Linguagens</a:t>
            </a:r>
            <a:r>
              <a:rPr lang="en-US" sz="2400" kern="1200" dirty="0">
                <a:solidFill>
                  <a:schemeClr val="tx1"/>
                </a:solidFill>
                <a:latin typeface="Quantico"/>
              </a:rPr>
              <a:t> que </a:t>
            </a:r>
            <a:r>
              <a:rPr lang="en-US" sz="2400" kern="1200" dirty="0" err="1">
                <a:solidFill>
                  <a:schemeClr val="tx1"/>
                </a:solidFill>
                <a:latin typeface="Quantico"/>
              </a:rPr>
              <a:t>suportam</a:t>
            </a:r>
            <a:r>
              <a:rPr lang="en-US" sz="2400" kern="1200" dirty="0">
                <a:solidFill>
                  <a:schemeClr val="tx1"/>
                </a:solidFill>
                <a:latin typeface="Quantico"/>
              </a:rPr>
              <a:t> OO</a:t>
            </a:r>
          </a:p>
        </p:txBody>
      </p:sp>
    </p:spTree>
    <p:extLst>
      <p:ext uri="{BB962C8B-B14F-4D97-AF65-F5344CB8AC3E}">
        <p14:creationId xmlns:p14="http://schemas.microsoft.com/office/powerpoint/2010/main" val="15415662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>
          <a:extLst>
            <a:ext uri="{FF2B5EF4-FFF2-40B4-BE49-F238E27FC236}">
              <a16:creationId xmlns:a16="http://schemas.microsoft.com/office/drawing/2014/main" id="{63E61A01-76E0-F66C-4445-3B1582CD16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A744D16F-4005-BDEE-7FCA-538F87C89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Pilares da OO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F6BD5974-70D9-093D-D507-8DF7C79E2CA3}"/>
              </a:ext>
            </a:extLst>
          </p:cNvPr>
          <p:cNvSpPr txBox="1"/>
          <p:nvPr/>
        </p:nvSpPr>
        <p:spPr>
          <a:xfrm>
            <a:off x="316195" y="2156251"/>
            <a:ext cx="337558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just">
              <a:spcBef>
                <a:spcPts val="600"/>
              </a:spcBef>
              <a:spcAft>
                <a:spcPts val="600"/>
              </a:spcAft>
              <a:buSzPct val="70000"/>
              <a:buFont typeface="Courier New" panose="02070309020205020404" pitchFamily="49" charset="0"/>
              <a:buChar char="o"/>
              <a:defRPr sz="3800">
                <a:latin typeface="Century Schoolbook"/>
                <a:ea typeface="Century Schoolbook"/>
                <a:cs typeface="Century Schoolbook"/>
                <a:sym typeface="Century Schoolbook"/>
              </a:defRPr>
            </a:pPr>
            <a:r>
              <a:rPr lang="pt-BR" sz="2400" kern="1200" dirty="0">
                <a:solidFill>
                  <a:schemeClr val="tx1"/>
                </a:solidFill>
                <a:latin typeface="Quantico"/>
              </a:rPr>
              <a:t>Quatro pilares de sustentação da OO</a:t>
            </a:r>
          </a:p>
        </p:txBody>
      </p:sp>
      <p:pic>
        <p:nvPicPr>
          <p:cNvPr id="2050" name="Picture 2" descr="quatro pilares, estilo grego ou romano">
            <a:extLst>
              <a:ext uri="{FF2B5EF4-FFF2-40B4-BE49-F238E27FC236}">
                <a16:creationId xmlns:a16="http://schemas.microsoft.com/office/drawing/2014/main" id="{0DFC2B21-B7E0-3B16-9CF1-E97267D2B7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5090" y="854045"/>
            <a:ext cx="3641043" cy="3641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D671C4BF-0823-3597-F92F-39D1FF827190}"/>
              </a:ext>
            </a:extLst>
          </p:cNvPr>
          <p:cNvSpPr txBox="1"/>
          <p:nvPr/>
        </p:nvSpPr>
        <p:spPr>
          <a:xfrm rot="16200000">
            <a:off x="3549975" y="2421769"/>
            <a:ext cx="220481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  <a:buSzPct val="70000"/>
              <a:defRPr sz="3800">
                <a:latin typeface="Century Schoolbook"/>
                <a:ea typeface="Century Schoolbook"/>
                <a:cs typeface="Century Schoolbook"/>
                <a:sym typeface="Century Schoolbook"/>
              </a:defRPr>
            </a:pPr>
            <a:r>
              <a:rPr lang="pt-BR" sz="2800" b="1" kern="1200" dirty="0">
                <a:solidFill>
                  <a:schemeClr val="tx1"/>
                </a:solidFill>
                <a:latin typeface="Quantico"/>
              </a:rPr>
              <a:t>Abstração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BAAAB504-FC67-F0E0-25D0-916A2833778F}"/>
              </a:ext>
            </a:extLst>
          </p:cNvPr>
          <p:cNvSpPr/>
          <p:nvPr/>
        </p:nvSpPr>
        <p:spPr>
          <a:xfrm>
            <a:off x="4315090" y="854045"/>
            <a:ext cx="3641043" cy="33275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kern="1200" dirty="0">
                <a:solidFill>
                  <a:schemeClr val="bg1"/>
                </a:solidFill>
                <a:latin typeface="Quantico"/>
              </a:rPr>
              <a:t>Orientação a Objetos</a:t>
            </a:r>
          </a:p>
        </p:txBody>
      </p:sp>
    </p:spTree>
    <p:extLst>
      <p:ext uri="{BB962C8B-B14F-4D97-AF65-F5344CB8AC3E}">
        <p14:creationId xmlns:p14="http://schemas.microsoft.com/office/powerpoint/2010/main" val="36397974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>
          <a:extLst>
            <a:ext uri="{FF2B5EF4-FFF2-40B4-BE49-F238E27FC236}">
              <a16:creationId xmlns:a16="http://schemas.microsoft.com/office/drawing/2014/main" id="{0D684C9A-1D2A-2DAF-7563-2D6E5EC960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033A4E8F-D967-452A-7855-61858FD933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Abstração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AAF8F15F-D643-B49F-E304-EE25D5A7437B}"/>
              </a:ext>
            </a:extLst>
          </p:cNvPr>
          <p:cNvSpPr txBox="1"/>
          <p:nvPr/>
        </p:nvSpPr>
        <p:spPr>
          <a:xfrm>
            <a:off x="249961" y="1402551"/>
            <a:ext cx="8644073" cy="20712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just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SzPct val="70000"/>
              <a:buFont typeface="Courier New" panose="02070309020205020404" pitchFamily="49" charset="0"/>
              <a:buChar char="o"/>
              <a:defRPr sz="3800">
                <a:latin typeface="Century Schoolbook"/>
                <a:ea typeface="Century Schoolbook"/>
                <a:cs typeface="Century Schoolbook"/>
                <a:sym typeface="Century Schoolbook"/>
              </a:defRPr>
            </a:pPr>
            <a:r>
              <a:rPr lang="pt-BR" sz="2400" kern="1200" cap="small" dirty="0">
                <a:solidFill>
                  <a:schemeClr val="accent5">
                    <a:lumMod val="75000"/>
                  </a:schemeClr>
                </a:solidFill>
                <a:latin typeface="Quantico"/>
              </a:rPr>
              <a:t>Simplificar</a:t>
            </a:r>
            <a:r>
              <a:rPr lang="pt-BR" sz="2400" kern="1200" dirty="0">
                <a:solidFill>
                  <a:schemeClr val="tx1"/>
                </a:solidFill>
                <a:latin typeface="Quantico"/>
              </a:rPr>
              <a:t> os objetos de uma classe.</a:t>
            </a:r>
          </a:p>
          <a:p>
            <a:pPr marL="457200" indent="-457200" algn="just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SzPct val="70000"/>
              <a:buFont typeface="Courier New" panose="02070309020205020404" pitchFamily="49" charset="0"/>
              <a:buChar char="o"/>
              <a:defRPr sz="3800">
                <a:latin typeface="Century Schoolbook"/>
                <a:ea typeface="Century Schoolbook"/>
                <a:cs typeface="Century Schoolbook"/>
                <a:sym typeface="Century Schoolbook"/>
              </a:defRPr>
            </a:pPr>
            <a:r>
              <a:rPr lang="pt-BR" sz="2400" kern="1200" cap="small" dirty="0">
                <a:solidFill>
                  <a:srgbClr val="00B050"/>
                </a:solidFill>
                <a:latin typeface="Quantico"/>
              </a:rPr>
              <a:t>Focar</a:t>
            </a:r>
            <a:r>
              <a:rPr lang="pt-BR" sz="2400" kern="1200" dirty="0">
                <a:solidFill>
                  <a:schemeClr val="tx1"/>
                </a:solidFill>
                <a:latin typeface="Quantico"/>
              </a:rPr>
              <a:t> apenas nos aspectos essenciais ao sistema.</a:t>
            </a:r>
          </a:p>
          <a:p>
            <a:pPr marL="457200" indent="-457200" algn="just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SzPct val="70000"/>
              <a:buFont typeface="Courier New" panose="02070309020205020404" pitchFamily="49" charset="0"/>
              <a:buChar char="o"/>
              <a:defRPr sz="3800">
                <a:latin typeface="Century Schoolbook"/>
                <a:ea typeface="Century Schoolbook"/>
                <a:cs typeface="Century Schoolbook"/>
                <a:sym typeface="Century Schoolbook"/>
              </a:defRPr>
            </a:pPr>
            <a:r>
              <a:rPr lang="pt-BR" sz="2400" kern="1200" dirty="0">
                <a:solidFill>
                  <a:schemeClr val="tx1"/>
                </a:solidFill>
                <a:latin typeface="Quantico"/>
              </a:rPr>
              <a:t>Modela-se objetos reais para o sistema sem incluir neste ambiente tudo que eles possuem no mundo real.</a:t>
            </a:r>
          </a:p>
        </p:txBody>
      </p:sp>
      <p:sp>
        <p:nvSpPr>
          <p:cNvPr id="2" name="Elipse 1">
            <a:extLst>
              <a:ext uri="{FF2B5EF4-FFF2-40B4-BE49-F238E27FC236}">
                <a16:creationId xmlns:a16="http://schemas.microsoft.com/office/drawing/2014/main" id="{65B79204-14AF-BFE1-8EE8-954A9FBEBC1A}"/>
              </a:ext>
            </a:extLst>
          </p:cNvPr>
          <p:cNvSpPr/>
          <p:nvPr/>
        </p:nvSpPr>
        <p:spPr>
          <a:xfrm>
            <a:off x="4683094" y="1939894"/>
            <a:ext cx="3332860" cy="580580"/>
          </a:xfrm>
          <a:custGeom>
            <a:avLst/>
            <a:gdLst>
              <a:gd name="connsiteX0" fmla="*/ 0 w 3332860"/>
              <a:gd name="connsiteY0" fmla="*/ 290290 h 580580"/>
              <a:gd name="connsiteX1" fmla="*/ 1666430 w 3332860"/>
              <a:gd name="connsiteY1" fmla="*/ 0 h 580580"/>
              <a:gd name="connsiteX2" fmla="*/ 3332860 w 3332860"/>
              <a:gd name="connsiteY2" fmla="*/ 290290 h 580580"/>
              <a:gd name="connsiteX3" fmla="*/ 1666430 w 3332860"/>
              <a:gd name="connsiteY3" fmla="*/ 580580 h 580580"/>
              <a:gd name="connsiteX4" fmla="*/ 0 w 3332860"/>
              <a:gd name="connsiteY4" fmla="*/ 290290 h 580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32860" h="580580" extrusionOk="0">
                <a:moveTo>
                  <a:pt x="0" y="290290"/>
                </a:moveTo>
                <a:cubicBezTo>
                  <a:pt x="-12502" y="205627"/>
                  <a:pt x="747081" y="44047"/>
                  <a:pt x="1666430" y="0"/>
                </a:cubicBezTo>
                <a:cubicBezTo>
                  <a:pt x="2602719" y="-8446"/>
                  <a:pt x="3353244" y="120003"/>
                  <a:pt x="3332860" y="290290"/>
                </a:cubicBezTo>
                <a:cubicBezTo>
                  <a:pt x="3410742" y="433080"/>
                  <a:pt x="2582146" y="685901"/>
                  <a:pt x="1666430" y="580580"/>
                </a:cubicBezTo>
                <a:cubicBezTo>
                  <a:pt x="761363" y="604782"/>
                  <a:pt x="-10172" y="440109"/>
                  <a:pt x="0" y="290290"/>
                </a:cubicBezTo>
                <a:close/>
              </a:path>
            </a:pathLst>
          </a:custGeom>
          <a:noFill/>
          <a:ln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1634779923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96966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>
          <a:extLst>
            <a:ext uri="{FF2B5EF4-FFF2-40B4-BE49-F238E27FC236}">
              <a16:creationId xmlns:a16="http://schemas.microsoft.com/office/drawing/2014/main" id="{8EB04C67-5CDB-5704-C77E-041D465446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E9616FA6-F7FE-EB3A-F662-99F1FCF7B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Abstração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A4003BBB-DF4F-3269-520A-7622099668A6}"/>
              </a:ext>
            </a:extLst>
          </p:cNvPr>
          <p:cNvSpPr txBox="1"/>
          <p:nvPr/>
        </p:nvSpPr>
        <p:spPr>
          <a:xfrm>
            <a:off x="286282" y="994172"/>
            <a:ext cx="8571431" cy="3334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just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SzPct val="70000"/>
              <a:buFont typeface="Courier New" panose="02070309020205020404" pitchFamily="49" charset="0"/>
              <a:buChar char="o"/>
              <a:defRPr sz="3800">
                <a:latin typeface="Century Schoolbook"/>
                <a:ea typeface="Century Schoolbook"/>
                <a:cs typeface="Century Schoolbook"/>
                <a:sym typeface="Century Schoolbook"/>
              </a:defRPr>
            </a:pPr>
            <a:r>
              <a:rPr lang="pt-BR" sz="2400" kern="1200" cap="small" dirty="0">
                <a:solidFill>
                  <a:schemeClr val="accent5">
                    <a:lumMod val="75000"/>
                  </a:schemeClr>
                </a:solidFill>
                <a:latin typeface="Quantico"/>
              </a:rPr>
              <a:t>Modelagem</a:t>
            </a:r>
            <a:r>
              <a:rPr lang="pt-BR" sz="2400" kern="1200" dirty="0">
                <a:solidFill>
                  <a:schemeClr val="tx1"/>
                </a:solidFill>
                <a:latin typeface="Quantico"/>
              </a:rPr>
              <a:t>: abstração que permite modelar objetos e processos do mundo real de forma simplificada.</a:t>
            </a:r>
          </a:p>
          <a:p>
            <a:pPr marL="457200" indent="-457200" algn="just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SzPct val="70000"/>
              <a:buFont typeface="Courier New" panose="02070309020205020404" pitchFamily="49" charset="0"/>
              <a:buChar char="o"/>
              <a:defRPr sz="3800">
                <a:latin typeface="Century Schoolbook"/>
                <a:ea typeface="Century Schoolbook"/>
                <a:cs typeface="Century Schoolbook"/>
                <a:sym typeface="Century Schoolbook"/>
              </a:defRPr>
            </a:pPr>
            <a:r>
              <a:rPr lang="pt-BR" sz="2400" kern="1200" cap="small" dirty="0">
                <a:solidFill>
                  <a:srgbClr val="00B050"/>
                </a:solidFill>
                <a:latin typeface="Quantico"/>
              </a:rPr>
              <a:t>Ocultação de detalhes</a:t>
            </a:r>
            <a:r>
              <a:rPr lang="pt-BR" sz="2400" kern="1200" dirty="0">
                <a:solidFill>
                  <a:schemeClr val="tx1"/>
                </a:solidFill>
                <a:latin typeface="Quantico"/>
              </a:rPr>
              <a:t>: abstrair detalhes complexos para facilitar o entendimento e a interação com objetos.</a:t>
            </a:r>
          </a:p>
          <a:p>
            <a:pPr marL="457200" indent="-457200" algn="just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SzPct val="70000"/>
              <a:buFont typeface="Courier New" panose="02070309020205020404" pitchFamily="49" charset="0"/>
              <a:buChar char="o"/>
              <a:defRPr sz="3800">
                <a:latin typeface="Century Schoolbook"/>
                <a:ea typeface="Century Schoolbook"/>
                <a:cs typeface="Century Schoolbook"/>
                <a:sym typeface="Century Schoolbook"/>
              </a:defRPr>
            </a:pPr>
            <a:r>
              <a:rPr lang="pt-BR" sz="2400" kern="1200" cap="small" dirty="0">
                <a:solidFill>
                  <a:srgbClr val="FF0000"/>
                </a:solidFill>
                <a:latin typeface="Quantico"/>
              </a:rPr>
              <a:t>Generalização</a:t>
            </a:r>
            <a:r>
              <a:rPr lang="pt-BR" sz="2400" kern="1200" dirty="0">
                <a:solidFill>
                  <a:schemeClr val="tx1"/>
                </a:solidFill>
                <a:latin typeface="Quantico"/>
              </a:rPr>
              <a:t>: identificar características comuns entre objetos e agrupá-las em classes ou tipos abstratos.</a:t>
            </a:r>
          </a:p>
        </p:txBody>
      </p:sp>
    </p:spTree>
    <p:extLst>
      <p:ext uri="{BB962C8B-B14F-4D97-AF65-F5344CB8AC3E}">
        <p14:creationId xmlns:p14="http://schemas.microsoft.com/office/powerpoint/2010/main" val="32813594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>
          <a:extLst>
            <a:ext uri="{FF2B5EF4-FFF2-40B4-BE49-F238E27FC236}">
              <a16:creationId xmlns:a16="http://schemas.microsoft.com/office/drawing/2014/main" id="{F32F9966-431F-BB9A-1B12-E3544CFAAA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451DD208-A9D4-5AF9-3B9C-700840CE1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Abstração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E14E38B2-FAF2-F07D-ACAC-3574F4F79A49}"/>
              </a:ext>
            </a:extLst>
          </p:cNvPr>
          <p:cNvSpPr txBox="1"/>
          <p:nvPr/>
        </p:nvSpPr>
        <p:spPr>
          <a:xfrm>
            <a:off x="286282" y="1125915"/>
            <a:ext cx="8571431" cy="29132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just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SzPct val="70000"/>
              <a:buFont typeface="Courier New" panose="02070309020205020404" pitchFamily="49" charset="0"/>
              <a:buChar char="o"/>
              <a:defRPr sz="3800">
                <a:latin typeface="Century Schoolbook"/>
                <a:ea typeface="Century Schoolbook"/>
                <a:cs typeface="Century Schoolbook"/>
                <a:sym typeface="Century Schoolbook"/>
              </a:defRPr>
            </a:pPr>
            <a:r>
              <a:rPr lang="pt-BR" sz="2400" kern="1200" cap="small" dirty="0">
                <a:solidFill>
                  <a:schemeClr val="tx1"/>
                </a:solidFill>
                <a:latin typeface="Quantico"/>
              </a:rPr>
              <a:t>Exemplo</a:t>
            </a:r>
          </a:p>
          <a:p>
            <a:pPr marL="457200" indent="-457200" algn="just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SzPct val="70000"/>
              <a:buFont typeface="Courier New" panose="02070309020205020404" pitchFamily="49" charset="0"/>
              <a:buChar char="o"/>
              <a:defRPr sz="3800">
                <a:latin typeface="Century Schoolbook"/>
                <a:ea typeface="Century Schoolbook"/>
                <a:cs typeface="Century Schoolbook"/>
                <a:sym typeface="Century Schoolbook"/>
              </a:defRPr>
            </a:pPr>
            <a:r>
              <a:rPr lang="pt-BR" sz="2400" kern="1200" cap="small" dirty="0">
                <a:solidFill>
                  <a:schemeClr val="accent5">
                    <a:lumMod val="75000"/>
                  </a:schemeClr>
                </a:solidFill>
                <a:latin typeface="Quantico"/>
              </a:rPr>
              <a:t>Sistema de biblioteca</a:t>
            </a:r>
            <a:r>
              <a:rPr lang="pt-BR" sz="2400" kern="1200" dirty="0">
                <a:solidFill>
                  <a:schemeClr val="tx1"/>
                </a:solidFill>
                <a:latin typeface="Quantico"/>
              </a:rPr>
              <a:t>: a classe Livro pode ser abstraída para representar os atributos e comportamentos gerais de um livro, como título, autor e ano. </a:t>
            </a:r>
          </a:p>
          <a:p>
            <a:pPr marL="896938" lvl="1" indent="-457200" algn="just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SzPct val="70000"/>
              <a:buFont typeface="Wingdings" panose="05000000000000000000" pitchFamily="2" charset="2"/>
              <a:buChar char="§"/>
              <a:defRPr sz="3800">
                <a:latin typeface="Century Schoolbook"/>
                <a:ea typeface="Century Schoolbook"/>
                <a:cs typeface="Century Schoolbook"/>
                <a:sym typeface="Century Schoolbook"/>
              </a:defRPr>
            </a:pPr>
            <a:r>
              <a:rPr lang="pt-BR" sz="2400" kern="1200" dirty="0">
                <a:solidFill>
                  <a:schemeClr val="tx1"/>
                </a:solidFill>
                <a:latin typeface="Quantico"/>
              </a:rPr>
              <a:t>Talvez a quantidade de capítulos não precise ser mapeada. </a:t>
            </a:r>
          </a:p>
        </p:txBody>
      </p:sp>
    </p:spTree>
    <p:extLst>
      <p:ext uri="{BB962C8B-B14F-4D97-AF65-F5344CB8AC3E}">
        <p14:creationId xmlns:p14="http://schemas.microsoft.com/office/powerpoint/2010/main" val="32322773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>
          <a:extLst>
            <a:ext uri="{FF2B5EF4-FFF2-40B4-BE49-F238E27FC236}">
              <a16:creationId xmlns:a16="http://schemas.microsoft.com/office/drawing/2014/main" id="{703981EE-DE11-E754-FE36-1CA01F3712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E5C91FB5-CC14-EE79-3073-196045D93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Abstração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90F5BB0-8876-2EA3-DCAD-206FA393CB85}"/>
              </a:ext>
            </a:extLst>
          </p:cNvPr>
          <p:cNvSpPr txBox="1"/>
          <p:nvPr/>
        </p:nvSpPr>
        <p:spPr>
          <a:xfrm>
            <a:off x="286282" y="1125915"/>
            <a:ext cx="8571431" cy="3334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just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SzPct val="70000"/>
              <a:buFont typeface="Courier New" panose="02070309020205020404" pitchFamily="49" charset="0"/>
              <a:buChar char="o"/>
              <a:defRPr sz="3800">
                <a:latin typeface="Century Schoolbook"/>
                <a:ea typeface="Century Schoolbook"/>
                <a:cs typeface="Century Schoolbook"/>
                <a:sym typeface="Century Schoolbook"/>
              </a:defRPr>
            </a:pPr>
            <a:r>
              <a:rPr lang="pt-BR" sz="2400" kern="1200" cap="small" dirty="0">
                <a:solidFill>
                  <a:schemeClr val="tx1"/>
                </a:solidFill>
                <a:latin typeface="Quantico"/>
              </a:rPr>
              <a:t>Exemplo</a:t>
            </a:r>
          </a:p>
          <a:p>
            <a:pPr marL="457200" indent="-457200" algn="just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SzPct val="70000"/>
              <a:buFont typeface="Courier New" panose="02070309020205020404" pitchFamily="49" charset="0"/>
              <a:buChar char="o"/>
              <a:defRPr sz="3800">
                <a:latin typeface="Century Schoolbook"/>
                <a:ea typeface="Century Schoolbook"/>
                <a:cs typeface="Century Schoolbook"/>
                <a:sym typeface="Century Schoolbook"/>
              </a:defRPr>
            </a:pPr>
            <a:r>
              <a:rPr lang="pt-BR" sz="2400" kern="1200" cap="small" dirty="0">
                <a:solidFill>
                  <a:schemeClr val="accent5">
                    <a:lumMod val="75000"/>
                  </a:schemeClr>
                </a:solidFill>
                <a:latin typeface="Quantico"/>
              </a:rPr>
              <a:t>Sistema de uma escola</a:t>
            </a:r>
            <a:r>
              <a:rPr lang="pt-BR" sz="2400" kern="1200" dirty="0">
                <a:solidFill>
                  <a:schemeClr val="tx1"/>
                </a:solidFill>
                <a:latin typeface="Quantico"/>
              </a:rPr>
              <a:t>: a classe Aluno pode conter os atributos número de matrícula, data de nascimento, número do CPF, mas não é necessária a massa (peso) do estudantes.</a:t>
            </a:r>
          </a:p>
          <a:p>
            <a:pPr marL="457200" indent="-457200" algn="just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SzPct val="70000"/>
              <a:buFont typeface="Courier New" panose="02070309020205020404" pitchFamily="49" charset="0"/>
              <a:buChar char="o"/>
              <a:defRPr sz="3800">
                <a:latin typeface="Century Schoolbook"/>
                <a:ea typeface="Century Schoolbook"/>
                <a:cs typeface="Century Schoolbook"/>
                <a:sym typeface="Century Schoolbook"/>
              </a:defRPr>
            </a:pPr>
            <a:r>
              <a:rPr lang="pt-BR" sz="2400" kern="1200" cap="small" dirty="0">
                <a:solidFill>
                  <a:srgbClr val="00B050"/>
                </a:solidFill>
                <a:latin typeface="Quantico"/>
              </a:rPr>
              <a:t>Em um sistema de academia</a:t>
            </a:r>
            <a:r>
              <a:rPr lang="pt-BR" sz="2400" kern="1200" dirty="0">
                <a:solidFill>
                  <a:schemeClr val="tx1"/>
                </a:solidFill>
                <a:latin typeface="Quantico"/>
              </a:rPr>
              <a:t>, um Aluno certamente terá o atributo massa.</a:t>
            </a:r>
          </a:p>
        </p:txBody>
      </p:sp>
    </p:spTree>
    <p:extLst>
      <p:ext uri="{BB962C8B-B14F-4D97-AF65-F5344CB8AC3E}">
        <p14:creationId xmlns:p14="http://schemas.microsoft.com/office/powerpoint/2010/main" val="12399580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43A15E-2C93-20AA-D07D-40EDC495E33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31336" y="615579"/>
            <a:ext cx="4155569" cy="1640510"/>
          </a:xfrm>
        </p:spPr>
        <p:txBody>
          <a:bodyPr vert="horz" lIns="68580" tIns="34290" rIns="68580" bIns="34290" rtlCol="0" anchor="b">
            <a:normAutofit/>
          </a:bodyPr>
          <a:lstStyle/>
          <a:p>
            <a:pPr algn="ctr"/>
            <a:r>
              <a:rPr lang="en-US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UML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BE1A799-B893-2959-88FB-2CDC55641D1C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450940" y="2727316"/>
            <a:ext cx="3916363" cy="682456"/>
          </a:xfrm>
        </p:spPr>
        <p:txBody>
          <a:bodyPr vert="horz" lIns="68580" tIns="34290" rIns="68580" bIns="34290" rtlCol="0" anchor="t">
            <a:normAutofit/>
          </a:bodyPr>
          <a:lstStyle/>
          <a:p>
            <a:pPr marL="0" indent="0" algn="ctr">
              <a:buNone/>
            </a:pPr>
            <a:r>
              <a:rPr lang="en-US" sz="2400" b="1" dirty="0">
                <a:solidFill>
                  <a:schemeClr val="tx1"/>
                </a:solidFill>
              </a:rPr>
              <a:t>Unified Modeling Language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2A09312-CC49-96E6-D26B-EAEDB61863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88432" y="1340780"/>
            <a:ext cx="3704628" cy="2174730"/>
          </a:xfrm>
          <a:custGeom>
            <a:avLst/>
            <a:gdLst/>
            <a:ahLst/>
            <a:cxnLst/>
            <a:rect l="l" t="t" r="r" b="b"/>
            <a:pathLst>
              <a:path w="4579832" h="5347063">
                <a:moveTo>
                  <a:pt x="106985" y="0"/>
                </a:moveTo>
                <a:lnTo>
                  <a:pt x="4472847" y="0"/>
                </a:lnTo>
                <a:cubicBezTo>
                  <a:pt x="4531933" y="0"/>
                  <a:pt x="4579832" y="47899"/>
                  <a:pt x="4579832" y="106985"/>
                </a:cubicBezTo>
                <a:lnTo>
                  <a:pt x="4579832" y="5240078"/>
                </a:lnTo>
                <a:cubicBezTo>
                  <a:pt x="4579832" y="5299164"/>
                  <a:pt x="4531933" y="5347063"/>
                  <a:pt x="4472847" y="5347063"/>
                </a:cubicBezTo>
                <a:lnTo>
                  <a:pt x="106985" y="5347063"/>
                </a:lnTo>
                <a:cubicBezTo>
                  <a:pt x="47899" y="5347063"/>
                  <a:pt x="0" y="5299164"/>
                  <a:pt x="0" y="5240078"/>
                </a:cubicBezTo>
                <a:lnTo>
                  <a:pt x="0" y="106985"/>
                </a:lnTo>
                <a:cubicBezTo>
                  <a:pt x="0" y="47899"/>
                  <a:pt x="47899" y="0"/>
                  <a:pt x="106985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335253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6D49A5-1D79-E34C-A172-59B2F5E18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b="1" dirty="0"/>
              <a:t>UML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37EF1EB6-773A-3AB0-2EA3-36298880D3B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30734" y="1064530"/>
            <a:ext cx="8682528" cy="3592512"/>
          </a:xfrm>
        </p:spPr>
        <p:txBody>
          <a:bodyPr anchor="ctr">
            <a:noAutofit/>
          </a:bodyPr>
          <a:lstStyle/>
          <a:p>
            <a:pPr marL="457200" indent="-457200" algn="just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ct val="70000"/>
              <a:buFont typeface="Courier New" panose="02070309020205020404" pitchFamily="49" charset="0"/>
              <a:buChar char="o"/>
              <a:defRPr sz="3800">
                <a:latin typeface="Century Schoolbook"/>
                <a:ea typeface="Century Schoolbook"/>
                <a:cs typeface="Century Schoolbook"/>
                <a:sym typeface="Century Schoolbook"/>
              </a:defRPr>
            </a:pPr>
            <a:r>
              <a:rPr lang="pt-BR" sz="2400" dirty="0">
                <a:latin typeface="Quantico"/>
                <a:sym typeface="Arial"/>
              </a:rPr>
              <a:t>Linguagem para modelagem de software orientado ao objetos.</a:t>
            </a:r>
          </a:p>
          <a:p>
            <a:pPr marL="457200" indent="-457200" algn="just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ct val="70000"/>
              <a:buFont typeface="Courier New" panose="02070309020205020404" pitchFamily="49" charset="0"/>
              <a:buChar char="o"/>
              <a:defRPr sz="3800">
                <a:latin typeface="Century Schoolbook"/>
                <a:ea typeface="Century Schoolbook"/>
                <a:cs typeface="Century Schoolbook"/>
                <a:sym typeface="Century Schoolbook"/>
              </a:defRPr>
            </a:pPr>
            <a:r>
              <a:rPr lang="pt-BR" sz="2400" dirty="0">
                <a:latin typeface="Quantico"/>
                <a:sym typeface="Arial"/>
              </a:rPr>
              <a:t>Permite criar modelos abstratos de qualquer software, flexível e customizável.</a:t>
            </a:r>
          </a:p>
          <a:p>
            <a:pPr marL="457200" indent="-457200" algn="just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ct val="70000"/>
              <a:buFont typeface="Courier New" panose="02070309020205020404" pitchFamily="49" charset="0"/>
              <a:buChar char="o"/>
              <a:defRPr sz="3800">
                <a:latin typeface="Century Schoolbook"/>
                <a:ea typeface="Century Schoolbook"/>
                <a:cs typeface="Century Schoolbook"/>
                <a:sym typeface="Century Schoolbook"/>
              </a:defRPr>
            </a:pPr>
            <a:r>
              <a:rPr lang="pt-BR" sz="2400" dirty="0">
                <a:latin typeface="Quantico"/>
                <a:sym typeface="Arial"/>
              </a:rPr>
              <a:t>É composta por diagramas, em que cada modelo representa uma visão ou perspectiva do software</a:t>
            </a:r>
          </a:p>
          <a:p>
            <a:pPr marL="457200" indent="-457200" algn="just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ct val="70000"/>
              <a:buFont typeface="Courier New" panose="02070309020205020404" pitchFamily="49" charset="0"/>
              <a:buChar char="o"/>
              <a:defRPr sz="3800">
                <a:latin typeface="Century Schoolbook"/>
                <a:ea typeface="Century Schoolbook"/>
                <a:cs typeface="Century Schoolbook"/>
                <a:sym typeface="Century Schoolbook"/>
              </a:defRPr>
            </a:pPr>
            <a:r>
              <a:rPr lang="pt-BR" sz="2400" dirty="0">
                <a:latin typeface="Quantico"/>
                <a:sym typeface="Arial"/>
              </a:rPr>
              <a:t>Representa os objetos de software e a comunicação entre eles</a:t>
            </a:r>
          </a:p>
        </p:txBody>
      </p:sp>
    </p:spTree>
    <p:extLst>
      <p:ext uri="{BB962C8B-B14F-4D97-AF65-F5344CB8AC3E}">
        <p14:creationId xmlns:p14="http://schemas.microsoft.com/office/powerpoint/2010/main" val="25951412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6D49A5-1D79-E34C-A172-59B2F5E18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b="1" dirty="0"/>
              <a:t>UML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37EF1EB6-773A-3AB0-2EA3-36298880D3B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99102" y="1252538"/>
            <a:ext cx="8520157" cy="3592512"/>
          </a:xfrm>
        </p:spPr>
        <p:txBody>
          <a:bodyPr anchor="ctr">
            <a:noAutofit/>
          </a:bodyPr>
          <a:lstStyle/>
          <a:p>
            <a:pPr marL="457200" indent="-457200" algn="just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ct val="70000"/>
              <a:buFont typeface="Courier New" panose="02070309020205020404" pitchFamily="49" charset="0"/>
              <a:buChar char="o"/>
              <a:defRPr sz="3800">
                <a:latin typeface="Century Schoolbook"/>
                <a:ea typeface="Century Schoolbook"/>
                <a:cs typeface="Century Schoolbook"/>
                <a:sym typeface="Century Schoolbook"/>
              </a:defRPr>
            </a:pPr>
            <a:r>
              <a:rPr lang="pt-BR" sz="2400" dirty="0">
                <a:latin typeface="Quantico"/>
              </a:rPr>
              <a:t>Com UML constrói-se software sob uma perspectiva.</a:t>
            </a:r>
          </a:p>
          <a:p>
            <a:pPr marL="457200" indent="-457200" algn="just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ct val="70000"/>
              <a:buFont typeface="Courier New" panose="02070309020205020404" pitchFamily="49" charset="0"/>
              <a:buChar char="o"/>
              <a:defRPr sz="3800">
                <a:latin typeface="Century Schoolbook"/>
                <a:ea typeface="Century Schoolbook"/>
                <a:cs typeface="Century Schoolbook"/>
                <a:sym typeface="Century Schoolbook"/>
              </a:defRPr>
            </a:pPr>
            <a:r>
              <a:rPr lang="pt-BR" sz="2400" dirty="0">
                <a:latin typeface="Quantico"/>
              </a:rPr>
              <a:t>Modelar software é uma tarefa indispensável no desenvolvimento de sistemas.</a:t>
            </a:r>
          </a:p>
          <a:p>
            <a:pPr marL="457200" indent="-457200" algn="just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ct val="70000"/>
              <a:buFont typeface="Courier New" panose="02070309020205020404" pitchFamily="49" charset="0"/>
              <a:buChar char="o"/>
              <a:defRPr sz="3800">
                <a:latin typeface="Century Schoolbook"/>
                <a:ea typeface="Century Schoolbook"/>
                <a:cs typeface="Century Schoolbook"/>
                <a:sym typeface="Century Schoolbook"/>
              </a:defRPr>
            </a:pPr>
            <a:r>
              <a:rPr lang="pt-BR" sz="2400" dirty="0">
                <a:latin typeface="Quantico"/>
              </a:rPr>
              <a:t>O domínio da UML atenua as dificuldades quando do surgimento de novas ferramentas de desenvolvimento.</a:t>
            </a:r>
          </a:p>
          <a:p>
            <a:pPr marL="457200" indent="-457200" algn="just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ct val="70000"/>
              <a:buFont typeface="Courier New" panose="02070309020205020404" pitchFamily="49" charset="0"/>
              <a:buChar char="o"/>
              <a:defRPr sz="3800">
                <a:latin typeface="Century Schoolbook"/>
                <a:ea typeface="Century Schoolbook"/>
                <a:cs typeface="Century Schoolbook"/>
                <a:sym typeface="Century Schoolbook"/>
              </a:defRPr>
            </a:pPr>
            <a:r>
              <a:rPr lang="pt-BR" sz="2400" dirty="0">
                <a:latin typeface="Quantico"/>
              </a:rPr>
              <a:t>Ferramentas de UML permitem gerar código-fonte a partir de modelos.</a:t>
            </a:r>
          </a:p>
        </p:txBody>
      </p:sp>
    </p:spTree>
    <p:extLst>
      <p:ext uri="{BB962C8B-B14F-4D97-AF65-F5344CB8AC3E}">
        <p14:creationId xmlns:p14="http://schemas.microsoft.com/office/powerpoint/2010/main" val="429211993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1DFD61-11C1-3783-D687-0A57869A1D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A0A378-9A1C-10ED-92B0-1708CD321B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b="1" dirty="0"/>
              <a:t>UML e diagrama de classes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EB3E53D8-877B-6543-A3EA-849410BDD3AA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99102" y="994172"/>
            <a:ext cx="8520157" cy="3629103"/>
          </a:xfrm>
        </p:spPr>
        <p:txBody>
          <a:bodyPr anchor="ctr">
            <a:noAutofit/>
          </a:bodyPr>
          <a:lstStyle/>
          <a:p>
            <a:pPr marL="0" indent="0" algn="just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ct val="70000"/>
              <a:buNone/>
              <a:defRPr sz="3800">
                <a:latin typeface="Century Schoolbook"/>
                <a:ea typeface="Century Schoolbook"/>
                <a:cs typeface="Century Schoolbook"/>
                <a:sym typeface="Century Schoolbook"/>
              </a:defRPr>
            </a:pPr>
            <a:r>
              <a:rPr lang="pt-BR" sz="2400" dirty="0">
                <a:latin typeface="Quantico"/>
              </a:rPr>
              <a:t>Representa as características relacionadas a:</a:t>
            </a:r>
          </a:p>
          <a:p>
            <a:pPr marL="717550" indent="-457200" algn="just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ct val="70000"/>
              <a:buFont typeface="Courier New" panose="02070309020205020404" pitchFamily="49" charset="0"/>
              <a:buChar char="o"/>
              <a:defRPr sz="3800">
                <a:latin typeface="Century Schoolbook"/>
                <a:ea typeface="Century Schoolbook"/>
                <a:cs typeface="Century Schoolbook"/>
                <a:sym typeface="Century Schoolbook"/>
              </a:defRPr>
            </a:pPr>
            <a:r>
              <a:rPr lang="pt-BR" sz="2400" dirty="0">
                <a:latin typeface="Quantico"/>
              </a:rPr>
              <a:t>Requisitos e estado do software.</a:t>
            </a:r>
          </a:p>
          <a:p>
            <a:pPr marL="717550" indent="-457200" algn="just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ct val="70000"/>
              <a:buFont typeface="Courier New" panose="02070309020205020404" pitchFamily="49" charset="0"/>
              <a:buChar char="o"/>
              <a:defRPr sz="3800">
                <a:latin typeface="Century Schoolbook"/>
                <a:ea typeface="Century Schoolbook"/>
                <a:cs typeface="Century Schoolbook"/>
                <a:sym typeface="Century Schoolbook"/>
              </a:defRPr>
            </a:pPr>
            <a:r>
              <a:rPr lang="pt-BR" sz="2400" dirty="0">
                <a:latin typeface="Quantico"/>
              </a:rPr>
              <a:t>Estrutura lógica do software.</a:t>
            </a:r>
          </a:p>
          <a:p>
            <a:pPr marL="717550" indent="-457200" algn="just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ct val="70000"/>
              <a:buFont typeface="Courier New" panose="02070309020205020404" pitchFamily="49" charset="0"/>
              <a:buChar char="o"/>
              <a:defRPr sz="3800">
                <a:latin typeface="Century Schoolbook"/>
                <a:ea typeface="Century Schoolbook"/>
                <a:cs typeface="Century Schoolbook"/>
                <a:sym typeface="Century Schoolbook"/>
              </a:defRPr>
            </a:pPr>
            <a:r>
              <a:rPr lang="pt-BR" sz="2400" dirty="0">
                <a:latin typeface="Quantico"/>
              </a:rPr>
              <a:t>Comunicação entre os objetos do software.</a:t>
            </a:r>
          </a:p>
          <a:p>
            <a:pPr marL="717550" indent="-457200" algn="just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ct val="70000"/>
              <a:buFont typeface="Courier New" panose="02070309020205020404" pitchFamily="49" charset="0"/>
              <a:buChar char="o"/>
              <a:defRPr sz="3800">
                <a:latin typeface="Century Schoolbook"/>
                <a:ea typeface="Century Schoolbook"/>
                <a:cs typeface="Century Schoolbook"/>
                <a:sym typeface="Century Schoolbook"/>
              </a:defRPr>
            </a:pPr>
            <a:endParaRPr lang="pt-BR" sz="2400" dirty="0">
              <a:latin typeface="Quantico"/>
            </a:endParaRPr>
          </a:p>
          <a:p>
            <a:pPr marL="260350" indent="0" algn="just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ct val="70000"/>
              <a:buNone/>
              <a:defRPr sz="3800">
                <a:latin typeface="Century Schoolbook"/>
                <a:ea typeface="Century Schoolbook"/>
                <a:cs typeface="Century Schoolbook"/>
                <a:sym typeface="Century Schoolbook"/>
              </a:defRPr>
            </a:pPr>
            <a:r>
              <a:rPr lang="pt-BR" sz="2400" dirty="0">
                <a:latin typeface="Quantico"/>
              </a:rPr>
              <a:t>Tendo como elementos </a:t>
            </a:r>
            <a:r>
              <a:rPr lang="pt-BR" sz="2400" dirty="0">
                <a:solidFill>
                  <a:srgbClr val="78206E"/>
                </a:solidFill>
                <a:latin typeface="Quantico"/>
              </a:rPr>
              <a:t>classes</a:t>
            </a:r>
            <a:r>
              <a:rPr lang="pt-BR" sz="2400" dirty="0">
                <a:latin typeface="Quantico"/>
              </a:rPr>
              <a:t>, </a:t>
            </a:r>
            <a:r>
              <a:rPr lang="pt-BR" sz="2400" dirty="0">
                <a:solidFill>
                  <a:srgbClr val="00B050"/>
                </a:solidFill>
                <a:latin typeface="Quantico"/>
              </a:rPr>
              <a:t>objetos</a:t>
            </a:r>
            <a:r>
              <a:rPr lang="pt-BR" sz="2400" dirty="0">
                <a:latin typeface="Quantico"/>
              </a:rPr>
              <a:t> e </a:t>
            </a:r>
            <a:r>
              <a:rPr lang="pt-BR" sz="2400" dirty="0">
                <a:solidFill>
                  <a:srgbClr val="FF0000"/>
                </a:solidFill>
                <a:latin typeface="Quantico"/>
              </a:rPr>
              <a:t>relacionamentos</a:t>
            </a:r>
            <a:r>
              <a:rPr lang="pt-BR" sz="2400" dirty="0">
                <a:latin typeface="Quantico"/>
              </a:rPr>
              <a:t>.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67AA6356-0131-05C5-B430-5BD6FA9BC04B}"/>
              </a:ext>
            </a:extLst>
          </p:cNvPr>
          <p:cNvSpPr/>
          <p:nvPr/>
        </p:nvSpPr>
        <p:spPr>
          <a:xfrm>
            <a:off x="931492" y="2571750"/>
            <a:ext cx="6494803" cy="6158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8576748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6D49A5-1D79-E34C-A172-59B2F5E18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2400" b="1" dirty="0">
                <a:solidFill>
                  <a:srgbClr val="FFFFFF"/>
                </a:solidFill>
              </a:rPr>
              <a:t>D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37EF1EB6-773A-3AB0-2EA3-36298880D3B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69433" y="1596521"/>
            <a:ext cx="5592195" cy="2165350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24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ct val="70000"/>
              <a:buNone/>
              <a:defRPr sz="3800">
                <a:latin typeface="Century Schoolbook"/>
                <a:ea typeface="Century Schoolbook"/>
                <a:cs typeface="Century Schoolbook"/>
                <a:sym typeface="Century Schoolbook"/>
              </a:defRPr>
            </a:pPr>
            <a:r>
              <a:rPr lang="pt-BR" sz="2400" dirty="0">
                <a:latin typeface="Quantico"/>
              </a:rPr>
              <a:t>A representação gráfica de uma classe é dividida em três partes:</a:t>
            </a:r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pt-BR" sz="2100" dirty="0">
                <a:latin typeface="Quantico" panose="02000000000000000000" pitchFamily="2" charset="0"/>
              </a:rPr>
              <a:t>Nome da classe</a:t>
            </a:r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pt-BR" sz="2100" dirty="0">
                <a:latin typeface="Quantico" panose="02000000000000000000" pitchFamily="2" charset="0"/>
              </a:rPr>
              <a:t>Atributos</a:t>
            </a:r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pt-BR" sz="2100" dirty="0">
                <a:latin typeface="Quantico" panose="02000000000000000000" pitchFamily="2" charset="0"/>
              </a:rPr>
              <a:t>Operações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206FBD0-F7B5-C488-DFCE-2F23CAC152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7157" y="993462"/>
            <a:ext cx="3231313" cy="3622472"/>
          </a:xfrm>
          <a:prstGeom prst="rect">
            <a:avLst/>
          </a:prstGeo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5957AB9A-24B8-FAB1-42EC-11F1E5FC369E}"/>
              </a:ext>
            </a:extLst>
          </p:cNvPr>
          <p:cNvSpPr txBox="1">
            <a:spLocks/>
          </p:cNvSpPr>
          <p:nvPr/>
        </p:nvSpPr>
        <p:spPr>
          <a:xfrm>
            <a:off x="25530" y="30480"/>
            <a:ext cx="9143999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715963"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buClrTx/>
              <a:buFontTx/>
            </a:pPr>
            <a:r>
              <a:rPr lang="pt-BR" dirty="0"/>
              <a:t>Diagrama de classe</a:t>
            </a:r>
          </a:p>
        </p:txBody>
      </p:sp>
    </p:spTree>
    <p:extLst>
      <p:ext uri="{BB962C8B-B14F-4D97-AF65-F5344CB8AC3E}">
        <p14:creationId xmlns:p14="http://schemas.microsoft.com/office/powerpoint/2010/main" val="14172927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>
          <a:extLst>
            <a:ext uri="{FF2B5EF4-FFF2-40B4-BE49-F238E27FC236}">
              <a16:creationId xmlns:a16="http://schemas.microsoft.com/office/drawing/2014/main" id="{B27B8B7E-6B19-57C2-AA70-6AF0EAA346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767CE831-F9B7-9937-8A73-047A5516C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Orientação a objetos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B6480A3C-5093-C58A-B3A5-A362E5DED415}"/>
              </a:ext>
            </a:extLst>
          </p:cNvPr>
          <p:cNvSpPr txBox="1"/>
          <p:nvPr/>
        </p:nvSpPr>
        <p:spPr>
          <a:xfrm>
            <a:off x="273466" y="1392430"/>
            <a:ext cx="8631252" cy="17235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just">
              <a:spcBef>
                <a:spcPts val="600"/>
              </a:spcBef>
              <a:spcAft>
                <a:spcPts val="600"/>
              </a:spcAft>
              <a:buSzPct val="70000"/>
              <a:buFont typeface="Courier New" panose="02070309020205020404" pitchFamily="49" charset="0"/>
              <a:buChar char="o"/>
              <a:defRPr sz="3800">
                <a:latin typeface="Century Schoolbook"/>
                <a:ea typeface="Century Schoolbook"/>
                <a:cs typeface="Century Schoolbook"/>
                <a:sym typeface="Century Schoolbook"/>
              </a:defRPr>
            </a:pPr>
            <a:r>
              <a:rPr lang="pt-BR" sz="2400" kern="1200" dirty="0">
                <a:solidFill>
                  <a:schemeClr val="accent5">
                    <a:lumMod val="75000"/>
                  </a:schemeClr>
                </a:solidFill>
                <a:latin typeface="Quantico"/>
              </a:rPr>
              <a:t>Paradigma</a:t>
            </a:r>
            <a:r>
              <a:rPr lang="pt-BR" sz="2400" kern="1200" dirty="0">
                <a:solidFill>
                  <a:schemeClr val="dk1"/>
                </a:solidFill>
                <a:latin typeface="Quantico"/>
              </a:rPr>
              <a:t> de análise, modelagem e programação que visa aproximar o mundo digital do mundo real na resolução de problemas.</a:t>
            </a:r>
          </a:p>
          <a:p>
            <a:pPr marL="457200" indent="-457200" algn="just">
              <a:spcBef>
                <a:spcPts val="600"/>
              </a:spcBef>
              <a:spcAft>
                <a:spcPts val="600"/>
              </a:spcAft>
              <a:buSzPct val="70000"/>
              <a:buFont typeface="Courier New" panose="02070309020205020404" pitchFamily="49" charset="0"/>
              <a:buChar char="o"/>
              <a:defRPr sz="3800">
                <a:latin typeface="Century Schoolbook"/>
                <a:ea typeface="Century Schoolbook"/>
                <a:cs typeface="Century Schoolbook"/>
                <a:sym typeface="Century Schoolbook"/>
              </a:defRPr>
            </a:pPr>
            <a:r>
              <a:rPr lang="pt-BR" sz="2400" kern="1200" dirty="0">
                <a:solidFill>
                  <a:schemeClr val="dk1"/>
                </a:solidFill>
                <a:latin typeface="Quantico"/>
              </a:rPr>
              <a:t>Como </a:t>
            </a:r>
            <a:r>
              <a:rPr lang="pt-BR" sz="2400" kern="1200" dirty="0">
                <a:solidFill>
                  <a:srgbClr val="00B050"/>
                </a:solidFill>
                <a:latin typeface="Quantico"/>
              </a:rPr>
              <a:t>era</a:t>
            </a:r>
            <a:r>
              <a:rPr lang="pt-BR" sz="2400" kern="1200" dirty="0">
                <a:solidFill>
                  <a:schemeClr val="dk1"/>
                </a:solidFill>
                <a:latin typeface="Quantico"/>
              </a:rPr>
              <a:t> o mundo da programação anteriormente?</a:t>
            </a:r>
          </a:p>
        </p:txBody>
      </p:sp>
    </p:spTree>
    <p:extLst>
      <p:ext uri="{BB962C8B-B14F-4D97-AF65-F5344CB8AC3E}">
        <p14:creationId xmlns:p14="http://schemas.microsoft.com/office/powerpoint/2010/main" val="327286429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6D49A5-1D79-E34C-A172-59B2F5E18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b="1" dirty="0"/>
              <a:t>UML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37EF1EB6-773A-3AB0-2EA3-36298880D3B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22192" y="1252538"/>
            <a:ext cx="8742346" cy="3592512"/>
          </a:xfrm>
        </p:spPr>
        <p:txBody>
          <a:bodyPr anchor="ctr">
            <a:noAutofit/>
          </a:bodyPr>
          <a:lstStyle/>
          <a:p>
            <a:pPr marL="457200" indent="-457200" algn="just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ct val="70000"/>
              <a:buFont typeface="Courier New" panose="02070309020205020404" pitchFamily="49" charset="0"/>
              <a:buChar char="o"/>
              <a:defRPr sz="3800">
                <a:latin typeface="Century Schoolbook"/>
                <a:ea typeface="Century Schoolbook"/>
                <a:cs typeface="Century Schoolbook"/>
                <a:sym typeface="Century Schoolbook"/>
              </a:defRPr>
            </a:pPr>
            <a:r>
              <a:rPr lang="pt-BR" sz="2400" dirty="0">
                <a:latin typeface="Quantico"/>
              </a:rPr>
              <a:t>A representação de objetos é parecida com a de classes, mas apresentam valores reais para cada atributo.</a:t>
            </a:r>
          </a:p>
          <a:p>
            <a:pPr marL="457200" indent="-457200" algn="just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ct val="70000"/>
              <a:buFont typeface="Courier New" panose="02070309020205020404" pitchFamily="49" charset="0"/>
              <a:buChar char="o"/>
              <a:defRPr sz="3800">
                <a:latin typeface="Century Schoolbook"/>
                <a:ea typeface="Century Schoolbook"/>
                <a:cs typeface="Century Schoolbook"/>
                <a:sym typeface="Century Schoolbook"/>
              </a:defRPr>
            </a:pPr>
            <a:r>
              <a:rPr lang="pt-BR" sz="2400" dirty="0">
                <a:latin typeface="Quantico"/>
              </a:rPr>
              <a:t>Tem seus nomes sublinhados e possuem o nome da classe logo a seguir, separados por um sinal de dois pontos (:).</a:t>
            </a:r>
          </a:p>
        </p:txBody>
      </p:sp>
    </p:spTree>
    <p:extLst>
      <p:ext uri="{BB962C8B-B14F-4D97-AF65-F5344CB8AC3E}">
        <p14:creationId xmlns:p14="http://schemas.microsoft.com/office/powerpoint/2010/main" val="336457042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6D49A5-1D79-E34C-A172-59B2F5E18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b="1" dirty="0"/>
              <a:t>UML</a:t>
            </a:r>
          </a:p>
        </p:txBody>
      </p:sp>
      <p:pic>
        <p:nvPicPr>
          <p:cNvPr id="7" name="Espaço Reservado para Conteúdo 6" descr="Texto&#10;&#10;Descrição gerada automaticamente">
            <a:extLst>
              <a:ext uri="{FF2B5EF4-FFF2-40B4-BE49-F238E27FC236}">
                <a16:creationId xmlns:a16="http://schemas.microsoft.com/office/drawing/2014/main" id="{79E11137-4F88-CB8B-C87E-62D19AF5E04D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982766" y="1168430"/>
            <a:ext cx="2424113" cy="3395663"/>
          </a:xfrm>
        </p:spPr>
      </p:pic>
      <p:pic>
        <p:nvPicPr>
          <p:cNvPr id="9" name="Imagem 8" descr="Interface gráfica do usuário, Texto&#10;&#10;Descrição gerada automaticamente">
            <a:extLst>
              <a:ext uri="{FF2B5EF4-FFF2-40B4-BE49-F238E27FC236}">
                <a16:creationId xmlns:a16="http://schemas.microsoft.com/office/drawing/2014/main" id="{A6FCB89F-7B95-E580-5879-5FC28461CD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1947" y="1960488"/>
            <a:ext cx="2370995" cy="1811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11030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6D49A5-1D79-E34C-A172-59B2F5E18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b="1" dirty="0"/>
              <a:t>Pratique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37EF1EB6-773A-3AB0-2EA3-36298880D3B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82012" y="1201263"/>
            <a:ext cx="8537248" cy="3592512"/>
          </a:xfrm>
        </p:spPr>
        <p:txBody>
          <a:bodyPr anchor="ctr">
            <a:noAutofit/>
          </a:bodyPr>
          <a:lstStyle/>
          <a:p>
            <a:pPr marL="0" indent="0" algn="just">
              <a:buNone/>
            </a:pPr>
            <a:r>
              <a:rPr lang="pt-BR" sz="2400" b="1" dirty="0"/>
              <a:t>Modele Porta. Para isso, responda as questões:</a:t>
            </a:r>
          </a:p>
          <a:p>
            <a:pPr marL="457200" indent="-457200" algn="just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ct val="70000"/>
              <a:buFont typeface="Courier New" panose="02070309020205020404" pitchFamily="49" charset="0"/>
              <a:buChar char="o"/>
              <a:defRPr sz="3800">
                <a:latin typeface="Century Schoolbook"/>
                <a:ea typeface="Century Schoolbook"/>
                <a:cs typeface="Century Schoolbook"/>
                <a:sym typeface="Century Schoolbook"/>
              </a:defRPr>
            </a:pPr>
            <a:r>
              <a:rPr lang="pt-BR" sz="2400" dirty="0">
                <a:latin typeface="Quantico"/>
              </a:rPr>
              <a:t>Quais são os atributos necessário para a criação dessa classe?</a:t>
            </a:r>
          </a:p>
          <a:p>
            <a:pPr marL="457200" indent="-457200" algn="just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ct val="70000"/>
              <a:buFont typeface="Courier New" panose="02070309020205020404" pitchFamily="49" charset="0"/>
              <a:buChar char="o"/>
              <a:defRPr sz="3800">
                <a:latin typeface="Century Schoolbook"/>
                <a:ea typeface="Century Schoolbook"/>
                <a:cs typeface="Century Schoolbook"/>
                <a:sym typeface="Century Schoolbook"/>
              </a:defRPr>
            </a:pPr>
            <a:r>
              <a:rPr lang="pt-BR" sz="2400" dirty="0">
                <a:latin typeface="Quantico"/>
              </a:rPr>
              <a:t>Quais são os métodos necessários para a criação dessa classe?</a:t>
            </a:r>
          </a:p>
          <a:p>
            <a:pPr marL="457200" indent="-457200" algn="just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ct val="70000"/>
              <a:buFont typeface="Courier New" panose="02070309020205020404" pitchFamily="49" charset="0"/>
              <a:buChar char="o"/>
              <a:defRPr sz="3800">
                <a:latin typeface="Century Schoolbook"/>
                <a:ea typeface="Century Schoolbook"/>
                <a:cs typeface="Century Schoolbook"/>
                <a:sym typeface="Century Schoolbook"/>
              </a:defRPr>
            </a:pPr>
            <a:r>
              <a:rPr lang="pt-BR" sz="2400" dirty="0">
                <a:latin typeface="Quantico"/>
              </a:rPr>
              <a:t>Modele, em UML, essa classe.</a:t>
            </a:r>
          </a:p>
        </p:txBody>
      </p:sp>
    </p:spTree>
    <p:extLst>
      <p:ext uri="{BB962C8B-B14F-4D97-AF65-F5344CB8AC3E}">
        <p14:creationId xmlns:p14="http://schemas.microsoft.com/office/powerpoint/2010/main" val="194225419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60E9E7-2CD3-2470-D5FD-8D8FB2B3B5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E0D713-CA90-9C35-F355-F52F052DF78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16431" y="1068506"/>
            <a:ext cx="4155569" cy="1640510"/>
          </a:xfrm>
        </p:spPr>
        <p:txBody>
          <a:bodyPr vert="horz" lIns="68580" tIns="34290" rIns="68580" bIns="34290" rtlCol="0" anchor="b">
            <a:normAutofit/>
          </a:bodyPr>
          <a:lstStyle/>
          <a:p>
            <a:pPr algn="ctr"/>
            <a:r>
              <a:rPr lang="en-US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Linguagens de programação</a:t>
            </a:r>
            <a:endParaRPr lang="en-US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Imagem 4" descr="Imagem em preto e branco&#10;&#10;Descrição gerada automaticamente">
            <a:extLst>
              <a:ext uri="{FF2B5EF4-FFF2-40B4-BE49-F238E27FC236}">
                <a16:creationId xmlns:a16="http://schemas.microsoft.com/office/drawing/2014/main" id="{CAFF8AC2-2FDA-E378-E4BC-3B67BF0B46D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l="2522" t="2399" r="2632" b="2941"/>
          <a:stretch/>
        </p:blipFill>
        <p:spPr>
          <a:xfrm>
            <a:off x="4213077" y="205099"/>
            <a:ext cx="4392538" cy="4383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03158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86C8BF-2A37-8E85-86A1-B1884FAD58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28DEBD-512C-8A83-10A4-E81CB5C24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b="1" dirty="0"/>
              <a:t>Linguagens de programação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FEA0D4A-1BD1-39F6-8064-99B38763689B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22192" y="1252538"/>
            <a:ext cx="7434840" cy="841182"/>
          </a:xfrm>
        </p:spPr>
        <p:txBody>
          <a:bodyPr anchor="ctr">
            <a:noAutofit/>
          </a:bodyPr>
          <a:lstStyle/>
          <a:p>
            <a:pPr marL="0" indent="0" algn="just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ct val="70000"/>
              <a:buNone/>
              <a:defRPr sz="3800">
                <a:latin typeface="Century Schoolbook"/>
                <a:ea typeface="Century Schoolbook"/>
                <a:cs typeface="Century Schoolbook"/>
                <a:sym typeface="Century Schoolbook"/>
              </a:defRPr>
            </a:pPr>
            <a:r>
              <a:rPr lang="pt-BR" sz="2400" dirty="0">
                <a:latin typeface="Quantico"/>
              </a:rPr>
              <a:t>Muitas das linguagens modernas dão suporte à OO</a:t>
            </a:r>
          </a:p>
        </p:txBody>
      </p:sp>
      <p:pic>
        <p:nvPicPr>
          <p:cNvPr id="4098" name="Picture 2" descr="Java logo and symbol, meaning, history, PNG">
            <a:extLst>
              <a:ext uri="{FF2B5EF4-FFF2-40B4-BE49-F238E27FC236}">
                <a16:creationId xmlns:a16="http://schemas.microsoft.com/office/drawing/2014/main" id="{D2432C75-B549-1670-4DF0-FD0CAC76D4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577" y="2352086"/>
            <a:ext cx="1440001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ADCE1774-E5A3-FE91-2109-089A2D67B4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2241" y="2430811"/>
            <a:ext cx="800582" cy="900000"/>
          </a:xfrm>
          <a:prstGeom prst="rect">
            <a:avLst/>
          </a:prstGeom>
        </p:spPr>
      </p:pic>
      <p:pic>
        <p:nvPicPr>
          <p:cNvPr id="4104" name="Picture 8" descr="A quick study of the “C# patterns” | by Mina Pêcheux | C# Programming |  Medium">
            <a:extLst>
              <a:ext uri="{FF2B5EF4-FFF2-40B4-BE49-F238E27FC236}">
                <a16:creationId xmlns:a16="http://schemas.microsoft.com/office/drawing/2014/main" id="{E3394C09-33CE-2FA3-C8CD-FA18373B65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7116" y="2430811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AEDC0235-ECA6-B363-C528-A83507D8D2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1779" y="2431746"/>
            <a:ext cx="900000" cy="986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ruby-symbols - Visual Studio Marketplace">
            <a:extLst>
              <a:ext uri="{FF2B5EF4-FFF2-40B4-BE49-F238E27FC236}">
                <a16:creationId xmlns:a16="http://schemas.microsoft.com/office/drawing/2014/main" id="{90B7980A-B6BF-0F91-D138-8953770B3D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577" y="3571286"/>
            <a:ext cx="900000" cy="781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 descr="kotlin original&quot; Icon - Download for free – Iconduck">
            <a:extLst>
              <a:ext uri="{FF2B5EF4-FFF2-40B4-BE49-F238E27FC236}">
                <a16:creationId xmlns:a16="http://schemas.microsoft.com/office/drawing/2014/main" id="{E3ED7AF1-BCA2-1133-C554-2D046215A9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2532" y="3512171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2" name="Picture 16" descr="Dart Programming Language icon PNG and SVG Vector Free Download">
            <a:extLst>
              <a:ext uri="{FF2B5EF4-FFF2-40B4-BE49-F238E27FC236}">
                <a16:creationId xmlns:a16="http://schemas.microsoft.com/office/drawing/2014/main" id="{8EFFBACA-9586-FC84-BAF2-DCB71A6D95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7116" y="3571286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8" name="Picture 22" descr="Swift - Visual Studio Marketplace">
            <a:extLst>
              <a:ext uri="{FF2B5EF4-FFF2-40B4-BE49-F238E27FC236}">
                <a16:creationId xmlns:a16="http://schemas.microsoft.com/office/drawing/2014/main" id="{C0460D93-C559-3F9A-5C7A-E42DE6C19B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1779" y="3571286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245555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8" name="Google Shape;1398;p49"/>
          <p:cNvSpPr txBox="1">
            <a:spLocks noGrp="1"/>
          </p:cNvSpPr>
          <p:nvPr>
            <p:ph type="title" idx="4294967295"/>
          </p:nvPr>
        </p:nvSpPr>
        <p:spPr>
          <a:xfrm>
            <a:off x="734025" y="2205990"/>
            <a:ext cx="7047300" cy="10706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5000" kern="1200" dirty="0">
                <a:solidFill>
                  <a:schemeClr val="bg1"/>
                </a:solidFill>
                <a:latin typeface="Quantico"/>
                <a:cs typeface="Arial"/>
                <a:sym typeface="Arial"/>
              </a:rPr>
              <a:t>Vamos para a prática?</a:t>
            </a:r>
            <a:endParaRPr sz="5000" kern="1200" dirty="0">
              <a:solidFill>
                <a:schemeClr val="bg1"/>
              </a:solidFill>
              <a:latin typeface="Quantico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>
          <a:extLst>
            <a:ext uri="{FF2B5EF4-FFF2-40B4-BE49-F238E27FC236}">
              <a16:creationId xmlns:a16="http://schemas.microsoft.com/office/drawing/2014/main" id="{683AC1A0-D685-40FD-851F-30ED71FA59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E24EC593-EFD2-1AC5-54A3-9AC0B30FD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Orientação a objetos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D01E41D6-47D9-D371-8979-33C571277047}"/>
              </a:ext>
            </a:extLst>
          </p:cNvPr>
          <p:cNvSpPr txBox="1"/>
          <p:nvPr/>
        </p:nvSpPr>
        <p:spPr>
          <a:xfrm>
            <a:off x="273466" y="1392430"/>
            <a:ext cx="8631252" cy="17235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just">
              <a:spcBef>
                <a:spcPts val="600"/>
              </a:spcBef>
              <a:spcAft>
                <a:spcPts val="600"/>
              </a:spcAft>
              <a:buSzPct val="70000"/>
              <a:buFont typeface="Courier New" panose="02070309020205020404" pitchFamily="49" charset="0"/>
              <a:buChar char="o"/>
              <a:defRPr sz="3800">
                <a:latin typeface="Century Schoolbook"/>
                <a:ea typeface="Century Schoolbook"/>
                <a:cs typeface="Century Schoolbook"/>
                <a:sym typeface="Century Schoolbook"/>
              </a:defRPr>
            </a:pPr>
            <a:r>
              <a:rPr lang="pt-BR" sz="2400" kern="1200" dirty="0">
                <a:solidFill>
                  <a:schemeClr val="accent5">
                    <a:lumMod val="75000"/>
                  </a:schemeClr>
                </a:solidFill>
                <a:latin typeface="Quantico"/>
              </a:rPr>
              <a:t>Paradigma</a:t>
            </a:r>
            <a:r>
              <a:rPr lang="pt-BR" sz="2400" kern="1200" dirty="0">
                <a:solidFill>
                  <a:schemeClr val="dk1"/>
                </a:solidFill>
                <a:latin typeface="Quantico"/>
              </a:rPr>
              <a:t> de análise, modelagem e programação que visa aproximar o mundo digital do mundo real na resolução de problemas.</a:t>
            </a:r>
          </a:p>
          <a:p>
            <a:pPr marL="457200" indent="-457200" algn="just">
              <a:spcBef>
                <a:spcPts val="600"/>
              </a:spcBef>
              <a:spcAft>
                <a:spcPts val="600"/>
              </a:spcAft>
              <a:buSzPct val="70000"/>
              <a:buFont typeface="Courier New" panose="02070309020205020404" pitchFamily="49" charset="0"/>
              <a:buChar char="o"/>
              <a:defRPr sz="3800">
                <a:latin typeface="Century Schoolbook"/>
                <a:ea typeface="Century Schoolbook"/>
                <a:cs typeface="Century Schoolbook"/>
                <a:sym typeface="Century Schoolbook"/>
              </a:defRPr>
            </a:pPr>
            <a:r>
              <a:rPr lang="pt-BR" sz="2400" kern="1200" dirty="0">
                <a:solidFill>
                  <a:schemeClr val="dk1"/>
                </a:solidFill>
                <a:latin typeface="Quantico"/>
              </a:rPr>
              <a:t>Como </a:t>
            </a:r>
            <a:r>
              <a:rPr lang="pt-BR" sz="2400" kern="1200" dirty="0">
                <a:solidFill>
                  <a:srgbClr val="00B050"/>
                </a:solidFill>
                <a:latin typeface="Quantico"/>
              </a:rPr>
              <a:t>era</a:t>
            </a:r>
            <a:r>
              <a:rPr lang="pt-BR" sz="2400" kern="1200" dirty="0">
                <a:solidFill>
                  <a:schemeClr val="dk1"/>
                </a:solidFill>
                <a:latin typeface="Quantico"/>
              </a:rPr>
              <a:t> o mundo da programação anteriormente?</a:t>
            </a:r>
          </a:p>
        </p:txBody>
      </p:sp>
      <p:graphicFrame>
        <p:nvGraphicFramePr>
          <p:cNvPr id="2" name="Diagrama 1">
            <a:extLst>
              <a:ext uri="{FF2B5EF4-FFF2-40B4-BE49-F238E27FC236}">
                <a16:creationId xmlns:a16="http://schemas.microsoft.com/office/drawing/2014/main" id="{40539B10-0805-BCC2-8D25-968485BBA454}"/>
              </a:ext>
            </a:extLst>
          </p:cNvPr>
          <p:cNvGraphicFramePr/>
          <p:nvPr/>
        </p:nvGraphicFramePr>
        <p:xfrm>
          <a:off x="1541092" y="2746647"/>
          <a:ext cx="6096000" cy="17665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156056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>
          <a:extLst>
            <a:ext uri="{FF2B5EF4-FFF2-40B4-BE49-F238E27FC236}">
              <a16:creationId xmlns:a16="http://schemas.microsoft.com/office/drawing/2014/main" id="{31559764-7236-E1F4-D36C-60159119DA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E13D2B0C-A72B-C845-513E-EC27D2BCA6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Orientação a objetos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08E187F1-8010-BC4F-83EA-22A54CFA79F7}"/>
              </a:ext>
            </a:extLst>
          </p:cNvPr>
          <p:cNvSpPr txBox="1"/>
          <p:nvPr/>
        </p:nvSpPr>
        <p:spPr>
          <a:xfrm>
            <a:off x="273466" y="1392430"/>
            <a:ext cx="8631252" cy="17235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just">
              <a:spcBef>
                <a:spcPts val="600"/>
              </a:spcBef>
              <a:spcAft>
                <a:spcPts val="600"/>
              </a:spcAft>
              <a:buSzPct val="70000"/>
              <a:buFont typeface="Courier New" panose="02070309020205020404" pitchFamily="49" charset="0"/>
              <a:buChar char="o"/>
              <a:defRPr sz="3800">
                <a:latin typeface="Century Schoolbook"/>
                <a:ea typeface="Century Schoolbook"/>
                <a:cs typeface="Century Schoolbook"/>
                <a:sym typeface="Century Schoolbook"/>
              </a:defRPr>
            </a:pPr>
            <a:r>
              <a:rPr lang="pt-BR" sz="2400" kern="1200" dirty="0">
                <a:solidFill>
                  <a:schemeClr val="accent5">
                    <a:lumMod val="75000"/>
                  </a:schemeClr>
                </a:solidFill>
                <a:latin typeface="Quantico"/>
              </a:rPr>
              <a:t>Paradigma</a:t>
            </a:r>
            <a:r>
              <a:rPr lang="pt-BR" sz="2400" kern="1200" dirty="0">
                <a:solidFill>
                  <a:schemeClr val="dk1"/>
                </a:solidFill>
                <a:latin typeface="Quantico"/>
              </a:rPr>
              <a:t> de análise, modelagem e programação que visa aproximar o mundo digital do mundo real na resolução de problemas.</a:t>
            </a:r>
          </a:p>
          <a:p>
            <a:pPr marL="457200" indent="-457200" algn="just">
              <a:spcBef>
                <a:spcPts val="600"/>
              </a:spcBef>
              <a:spcAft>
                <a:spcPts val="600"/>
              </a:spcAft>
              <a:buSzPct val="70000"/>
              <a:buFont typeface="Courier New" panose="02070309020205020404" pitchFamily="49" charset="0"/>
              <a:buChar char="o"/>
              <a:defRPr sz="3800">
                <a:latin typeface="Century Schoolbook"/>
                <a:ea typeface="Century Schoolbook"/>
                <a:cs typeface="Century Schoolbook"/>
                <a:sym typeface="Century Schoolbook"/>
              </a:defRPr>
            </a:pPr>
            <a:r>
              <a:rPr lang="pt-BR" sz="2400" kern="1200" dirty="0">
                <a:solidFill>
                  <a:schemeClr val="dk1"/>
                </a:solidFill>
                <a:latin typeface="Quantico"/>
              </a:rPr>
              <a:t>Como </a:t>
            </a:r>
            <a:r>
              <a:rPr lang="pt-BR" sz="2400" kern="1200" dirty="0">
                <a:solidFill>
                  <a:srgbClr val="00B050"/>
                </a:solidFill>
                <a:latin typeface="Quantico"/>
              </a:rPr>
              <a:t>era</a:t>
            </a:r>
            <a:r>
              <a:rPr lang="pt-BR" sz="2400" kern="1200" dirty="0">
                <a:solidFill>
                  <a:schemeClr val="dk1"/>
                </a:solidFill>
                <a:latin typeface="Quantico"/>
              </a:rPr>
              <a:t> o mundo da programação anteriormente?</a:t>
            </a:r>
          </a:p>
        </p:txBody>
      </p:sp>
      <p:graphicFrame>
        <p:nvGraphicFramePr>
          <p:cNvPr id="2" name="Diagrama 1">
            <a:extLst>
              <a:ext uri="{FF2B5EF4-FFF2-40B4-BE49-F238E27FC236}">
                <a16:creationId xmlns:a16="http://schemas.microsoft.com/office/drawing/2014/main" id="{7AF173FA-81B0-2C10-6250-14B3430F375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94135563"/>
              </p:ext>
            </p:extLst>
          </p:nvPr>
        </p:nvGraphicFramePr>
        <p:xfrm>
          <a:off x="1318900" y="2746647"/>
          <a:ext cx="6662871" cy="19535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8133787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>
          <a:extLst>
            <a:ext uri="{FF2B5EF4-FFF2-40B4-BE49-F238E27FC236}">
              <a16:creationId xmlns:a16="http://schemas.microsoft.com/office/drawing/2014/main" id="{D56E047D-6328-C524-3805-B548FACEDC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3122C32C-713C-FFCA-F868-B7312091F4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Origem da orientação a objetos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CDCF3097-752D-5BAA-9886-2C4D86D91307}"/>
              </a:ext>
            </a:extLst>
          </p:cNvPr>
          <p:cNvSpPr txBox="1"/>
          <p:nvPr/>
        </p:nvSpPr>
        <p:spPr>
          <a:xfrm>
            <a:off x="2796397" y="1086117"/>
            <a:ext cx="5809219" cy="1354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  <a:spcAft>
                <a:spcPts val="600"/>
              </a:spcAft>
              <a:buSzPct val="70000"/>
              <a:defRPr sz="3800">
                <a:latin typeface="Century Schoolbook"/>
                <a:ea typeface="Century Schoolbook"/>
                <a:cs typeface="Century Schoolbook"/>
                <a:sym typeface="Century Schoolbook"/>
              </a:defRPr>
            </a:pPr>
            <a:r>
              <a:rPr lang="pt-BR" sz="2400" kern="1200" dirty="0">
                <a:solidFill>
                  <a:schemeClr val="accent5">
                    <a:lumMod val="75000"/>
                  </a:schemeClr>
                </a:solidFill>
                <a:latin typeface="Quantico"/>
              </a:rPr>
              <a:t>Alan Kay</a:t>
            </a:r>
          </a:p>
          <a:p>
            <a:pPr algn="just">
              <a:spcBef>
                <a:spcPts val="600"/>
              </a:spcBef>
              <a:spcAft>
                <a:spcPts val="600"/>
              </a:spcAft>
              <a:buSzPct val="70000"/>
              <a:defRPr sz="3800">
                <a:latin typeface="Century Schoolbook"/>
                <a:ea typeface="Century Schoolbook"/>
                <a:cs typeface="Century Schoolbook"/>
                <a:sym typeface="Century Schoolbook"/>
              </a:defRPr>
            </a:pPr>
            <a:r>
              <a:rPr lang="pt-BR" sz="2400" kern="1200" dirty="0">
                <a:solidFill>
                  <a:schemeClr val="dk1"/>
                </a:solidFill>
                <a:latin typeface="Quantico"/>
              </a:rPr>
              <a:t> “</a:t>
            </a:r>
            <a:r>
              <a:rPr lang="en-US" sz="2400" kern="1200" dirty="0">
                <a:solidFill>
                  <a:schemeClr val="dk1"/>
                </a:solidFill>
                <a:latin typeface="Quantico"/>
              </a:rPr>
              <a:t>Simple things should be simple. Complex things should be possible.”</a:t>
            </a:r>
            <a:endParaRPr lang="pt-BR" sz="2400" kern="1200" dirty="0">
              <a:solidFill>
                <a:schemeClr val="dk1"/>
              </a:solidFill>
              <a:latin typeface="Quantico"/>
            </a:endParaRPr>
          </a:p>
        </p:txBody>
      </p:sp>
      <p:pic>
        <p:nvPicPr>
          <p:cNvPr id="5" name="Imagem 4" descr="Homem olhando para o lado&#10;&#10;Descrição gerada automaticamente">
            <a:extLst>
              <a:ext uri="{FF2B5EF4-FFF2-40B4-BE49-F238E27FC236}">
                <a16:creationId xmlns:a16="http://schemas.microsoft.com/office/drawing/2014/main" id="{AFF177C1-CC80-FB9A-A7BB-BBB477CE8C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710" y="1086117"/>
            <a:ext cx="2029412" cy="2536765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E0AD7DFB-A6D4-0F23-AC1A-A661E4B76CD3}"/>
              </a:ext>
            </a:extLst>
          </p:cNvPr>
          <p:cNvSpPr txBox="1"/>
          <p:nvPr/>
        </p:nvSpPr>
        <p:spPr>
          <a:xfrm>
            <a:off x="2931209" y="2780079"/>
            <a:ext cx="59202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Turing Award Series | Alan Kay: </a:t>
            </a:r>
          </a:p>
          <a:p>
            <a:r>
              <a:rPr lang="en-US" sz="2000" dirty="0"/>
              <a:t>https://www.youtube.com/watch?v=z8USR6BoLEk</a:t>
            </a: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25769209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>
          <a:extLst>
            <a:ext uri="{FF2B5EF4-FFF2-40B4-BE49-F238E27FC236}">
              <a16:creationId xmlns:a16="http://schemas.microsoft.com/office/drawing/2014/main" id="{B409FC9F-E058-225C-C32B-58D4F61367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B703507E-CFCD-BB29-60B2-D0B45500D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Analogia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D8CA6245-FDC8-D4BA-EAF7-C2A88AFD0D0E}"/>
              </a:ext>
            </a:extLst>
          </p:cNvPr>
          <p:cNvSpPr txBox="1"/>
          <p:nvPr/>
        </p:nvSpPr>
        <p:spPr>
          <a:xfrm>
            <a:off x="273466" y="1392430"/>
            <a:ext cx="5101839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just">
              <a:spcBef>
                <a:spcPts val="600"/>
              </a:spcBef>
              <a:spcAft>
                <a:spcPts val="600"/>
              </a:spcAft>
              <a:buSzPct val="70000"/>
              <a:buFont typeface="Courier New" panose="02070309020205020404" pitchFamily="49" charset="0"/>
              <a:buChar char="o"/>
              <a:defRPr sz="3800">
                <a:latin typeface="Century Schoolbook"/>
                <a:ea typeface="Century Schoolbook"/>
                <a:cs typeface="Century Schoolbook"/>
                <a:sym typeface="Century Schoolbook"/>
              </a:defRPr>
            </a:pPr>
            <a:r>
              <a:rPr lang="pt-BR" sz="2400" kern="1200" dirty="0">
                <a:solidFill>
                  <a:schemeClr val="tx1"/>
                </a:solidFill>
                <a:latin typeface="Quantico"/>
              </a:rPr>
              <a:t>Suponha que você queira guiar </a:t>
            </a:r>
            <a:r>
              <a:rPr lang="pt-BR" sz="2400" kern="1200" dirty="0">
                <a:solidFill>
                  <a:schemeClr val="accent5">
                    <a:lumMod val="75000"/>
                  </a:schemeClr>
                </a:solidFill>
                <a:latin typeface="Quantico"/>
              </a:rPr>
              <a:t>um carro </a:t>
            </a:r>
            <a:r>
              <a:rPr lang="pt-BR" sz="2400" kern="1200" dirty="0">
                <a:solidFill>
                  <a:schemeClr val="tx1"/>
                </a:solidFill>
                <a:latin typeface="Quantico"/>
              </a:rPr>
              <a:t>e fazê-lo andar mais rapidamente.</a:t>
            </a:r>
          </a:p>
          <a:p>
            <a:pPr marL="457200" indent="-457200" algn="just">
              <a:spcBef>
                <a:spcPts val="600"/>
              </a:spcBef>
              <a:spcAft>
                <a:spcPts val="600"/>
              </a:spcAft>
              <a:buSzPct val="70000"/>
              <a:buFont typeface="Courier New" panose="02070309020205020404" pitchFamily="49" charset="0"/>
              <a:buChar char="o"/>
              <a:defRPr sz="3800">
                <a:latin typeface="Century Schoolbook"/>
                <a:ea typeface="Century Schoolbook"/>
                <a:cs typeface="Century Schoolbook"/>
                <a:sym typeface="Century Schoolbook"/>
              </a:defRPr>
            </a:pPr>
            <a:r>
              <a:rPr lang="pt-BR" sz="2400" kern="1200" dirty="0">
                <a:solidFill>
                  <a:schemeClr val="tx1"/>
                </a:solidFill>
                <a:latin typeface="Quantico"/>
              </a:rPr>
              <a:t>Antes de poder dirigir um carro, alguém tem que desenvolver seu </a:t>
            </a:r>
            <a:r>
              <a:rPr lang="pt-BR" sz="2400" kern="1200" dirty="0">
                <a:solidFill>
                  <a:srgbClr val="00B050"/>
                </a:solidFill>
                <a:latin typeface="Quantico"/>
              </a:rPr>
              <a:t>projeto</a:t>
            </a:r>
            <a:r>
              <a:rPr lang="pt-BR" sz="2400" kern="1200" dirty="0">
                <a:solidFill>
                  <a:schemeClr val="tx1"/>
                </a:solidFill>
                <a:latin typeface="Quantico"/>
              </a:rPr>
              <a:t>.</a:t>
            </a:r>
          </a:p>
        </p:txBody>
      </p:sp>
      <p:pic>
        <p:nvPicPr>
          <p:cNvPr id="4098" name="Picture 2" descr="TECHNICAL drafting">
            <a:extLst>
              <a:ext uri="{FF2B5EF4-FFF2-40B4-BE49-F238E27FC236}">
                <a16:creationId xmlns:a16="http://schemas.microsoft.com/office/drawing/2014/main" id="{DB424E08-B8D6-0237-D2F1-70B9989B42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2749" y="1392429"/>
            <a:ext cx="3624088" cy="2355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58105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>
          <a:extLst>
            <a:ext uri="{FF2B5EF4-FFF2-40B4-BE49-F238E27FC236}">
              <a16:creationId xmlns:a16="http://schemas.microsoft.com/office/drawing/2014/main" id="{31DC191C-31EA-0607-0EAA-4AFD09C648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0D1709E3-24E2-5D41-5545-E61EFB6AF9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Analogia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E08C0B8A-53AC-F0E2-DD29-4D192455CFBF}"/>
              </a:ext>
            </a:extLst>
          </p:cNvPr>
          <p:cNvSpPr txBox="1"/>
          <p:nvPr/>
        </p:nvSpPr>
        <p:spPr>
          <a:xfrm>
            <a:off x="273466" y="1392430"/>
            <a:ext cx="8571431" cy="17235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just">
              <a:spcBef>
                <a:spcPts val="600"/>
              </a:spcBef>
              <a:spcAft>
                <a:spcPts val="600"/>
              </a:spcAft>
              <a:buSzPct val="70000"/>
              <a:buFont typeface="Courier New" panose="02070309020205020404" pitchFamily="49" charset="0"/>
              <a:buChar char="o"/>
              <a:defRPr sz="3800">
                <a:latin typeface="Century Schoolbook"/>
                <a:ea typeface="Century Schoolbook"/>
                <a:cs typeface="Century Schoolbook"/>
                <a:sym typeface="Century Schoolbook"/>
              </a:defRPr>
            </a:pPr>
            <a:r>
              <a:rPr lang="pt-BR" sz="2400" kern="1200" dirty="0">
                <a:solidFill>
                  <a:schemeClr val="tx1"/>
                </a:solidFill>
                <a:latin typeface="Quantico"/>
              </a:rPr>
              <a:t>O projeto do carro prevê cores, quantidade de portas, capacidade do porta-malas...</a:t>
            </a:r>
          </a:p>
          <a:p>
            <a:pPr marL="457200" indent="-457200" algn="just">
              <a:spcBef>
                <a:spcPts val="600"/>
              </a:spcBef>
              <a:spcAft>
                <a:spcPts val="600"/>
              </a:spcAft>
              <a:buSzPct val="70000"/>
              <a:buFont typeface="Courier New" panose="02070309020205020404" pitchFamily="49" charset="0"/>
              <a:buChar char="o"/>
              <a:defRPr sz="3800">
                <a:latin typeface="Century Schoolbook"/>
                <a:ea typeface="Century Schoolbook"/>
                <a:cs typeface="Century Schoolbook"/>
                <a:sym typeface="Century Schoolbook"/>
              </a:defRPr>
            </a:pPr>
            <a:r>
              <a:rPr lang="pt-BR" sz="2400" kern="1200" dirty="0">
                <a:solidFill>
                  <a:schemeClr val="tx1"/>
                </a:solidFill>
                <a:latin typeface="Quantico"/>
              </a:rPr>
              <a:t>Também inclui um pedal acelerador e os mecanismos de direção.</a:t>
            </a:r>
          </a:p>
        </p:txBody>
      </p:sp>
      <p:pic>
        <p:nvPicPr>
          <p:cNvPr id="5122" name="Picture 2" descr="VAMOS DESENHAR UM CARRO – ÁREAS DA ENGENHARIA DE PRODUTOS – Autoentusiastas">
            <a:extLst>
              <a:ext uri="{FF2B5EF4-FFF2-40B4-BE49-F238E27FC236}">
                <a16:creationId xmlns:a16="http://schemas.microsoft.com/office/drawing/2014/main" id="{68F3F2C1-7EB4-75FC-3575-A12C3E5594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2556" y="3289975"/>
            <a:ext cx="5368894" cy="1427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2954473"/>
      </p:ext>
    </p:extLst>
  </p:cSld>
  <p:clrMapOvr>
    <a:masterClrMapping/>
  </p:clrMapOvr>
</p:sld>
</file>

<file path=ppt/theme/theme1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640</TotalTime>
  <Words>1337</Words>
  <Application>Microsoft Office PowerPoint</Application>
  <PresentationFormat>Apresentação na tela (16:9)</PresentationFormat>
  <Paragraphs>192</Paragraphs>
  <Slides>45</Slides>
  <Notes>35</Notes>
  <HiddenSlides>0</HiddenSlides>
  <MMClips>0</MMClips>
  <ScaleCrop>false</ScaleCrop>
  <HeadingPairs>
    <vt:vector size="6" baseType="variant">
      <vt:variant>
        <vt:lpstr>Fontes usadas</vt:lpstr>
      </vt:variant>
      <vt:variant>
        <vt:i4>9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45</vt:i4>
      </vt:variant>
    </vt:vector>
  </HeadingPairs>
  <TitlesOfParts>
    <vt:vector size="56" baseType="lpstr">
      <vt:lpstr>Courier New</vt:lpstr>
      <vt:lpstr>Proxima Nova</vt:lpstr>
      <vt:lpstr>Arial</vt:lpstr>
      <vt:lpstr>Wingdings</vt:lpstr>
      <vt:lpstr>Aptos Display</vt:lpstr>
      <vt:lpstr>Proxima Nova Semibold</vt:lpstr>
      <vt:lpstr>Lato</vt:lpstr>
      <vt:lpstr>Quantico</vt:lpstr>
      <vt:lpstr>Aptos</vt:lpstr>
      <vt:lpstr>Slidesgo Final Pages</vt:lpstr>
      <vt:lpstr>Tema do Office</vt:lpstr>
      <vt:lpstr>Programação Orientada a Objetos</vt:lpstr>
      <vt:lpstr>Conceitos fundamentais</vt:lpstr>
      <vt:lpstr>E também</vt:lpstr>
      <vt:lpstr>Orientação a objetos</vt:lpstr>
      <vt:lpstr>Orientação a objetos</vt:lpstr>
      <vt:lpstr>Orientação a objetos</vt:lpstr>
      <vt:lpstr>Origem da orientação a objetos</vt:lpstr>
      <vt:lpstr>Analogia</vt:lpstr>
      <vt:lpstr>Analogia</vt:lpstr>
      <vt:lpstr>Analogia</vt:lpstr>
      <vt:lpstr>Analogia</vt:lpstr>
      <vt:lpstr>Classe</vt:lpstr>
      <vt:lpstr>Atributos</vt:lpstr>
      <vt:lpstr>Métodos</vt:lpstr>
      <vt:lpstr>Métodos</vt:lpstr>
      <vt:lpstr>Métodos</vt:lpstr>
      <vt:lpstr>Classes, atributos e métodos</vt:lpstr>
      <vt:lpstr>Objetos</vt:lpstr>
      <vt:lpstr>Objetos</vt:lpstr>
      <vt:lpstr>Objetos</vt:lpstr>
      <vt:lpstr>Objetos</vt:lpstr>
      <vt:lpstr>Objeto e instância</vt:lpstr>
      <vt:lpstr>Objeto e instância</vt:lpstr>
      <vt:lpstr>Valores de atributos</vt:lpstr>
      <vt:lpstr>Exemplos</vt:lpstr>
      <vt:lpstr>Exemplos</vt:lpstr>
      <vt:lpstr>Princípios da OO</vt:lpstr>
      <vt:lpstr>Apresentação do PowerPoint</vt:lpstr>
      <vt:lpstr>Apresentação do PowerPoint</vt:lpstr>
      <vt:lpstr>Pilares da OO</vt:lpstr>
      <vt:lpstr>Abstração</vt:lpstr>
      <vt:lpstr>Abstração</vt:lpstr>
      <vt:lpstr>Abstração</vt:lpstr>
      <vt:lpstr>Abstração</vt:lpstr>
      <vt:lpstr>UML</vt:lpstr>
      <vt:lpstr>UML</vt:lpstr>
      <vt:lpstr>UML</vt:lpstr>
      <vt:lpstr>UML e diagrama de classes</vt:lpstr>
      <vt:lpstr>D</vt:lpstr>
      <vt:lpstr>UML</vt:lpstr>
      <vt:lpstr>UML</vt:lpstr>
      <vt:lpstr>Pratique</vt:lpstr>
      <vt:lpstr>Linguagens de programação</vt:lpstr>
      <vt:lpstr>Linguagens de programação</vt:lpstr>
      <vt:lpstr>Vamos para a prática?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Programação Orientada a Objetos</dc:title>
  <cp:lastModifiedBy>Jonas Pontes</cp:lastModifiedBy>
  <cp:revision>9</cp:revision>
  <dcterms:modified xsi:type="dcterms:W3CDTF">2024-02-29T16:20:47Z</dcterms:modified>
</cp:coreProperties>
</file>